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14" r:id="rId2"/>
    <p:sldMasterId id="2147483744" r:id="rId3"/>
  </p:sldMasterIdLst>
  <p:notesMasterIdLst>
    <p:notesMasterId r:id="rId33"/>
  </p:notesMasterIdLst>
  <p:sldIdLst>
    <p:sldId id="256" r:id="rId4"/>
    <p:sldId id="285" r:id="rId5"/>
    <p:sldId id="259" r:id="rId6"/>
    <p:sldId id="257" r:id="rId7"/>
    <p:sldId id="260" r:id="rId8"/>
    <p:sldId id="261" r:id="rId9"/>
    <p:sldId id="263" r:id="rId10"/>
    <p:sldId id="264" r:id="rId11"/>
    <p:sldId id="286" r:id="rId12"/>
    <p:sldId id="283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6" r:id="rId24"/>
    <p:sldId id="278" r:id="rId25"/>
    <p:sldId id="279" r:id="rId26"/>
    <p:sldId id="280" r:id="rId27"/>
    <p:sldId id="281" r:id="rId28"/>
    <p:sldId id="287" r:id="rId29"/>
    <p:sldId id="282" r:id="rId30"/>
    <p:sldId id="284" r:id="rId31"/>
    <p:sldId id="26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chanon Chansawat" initials="NC" lastIdx="1" clrIdx="0">
    <p:extLst>
      <p:ext uri="{19B8F6BF-5375-455C-9EA6-DF929625EA0E}">
        <p15:presenceInfo xmlns:p15="http://schemas.microsoft.com/office/powerpoint/2012/main" userId="bc0c2c20ee2163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1E6D6-5D4C-4DC8-9150-F3B6F84A4646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6B703-8AA5-4C5F-9212-FBE87B1083A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51825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8" y="609602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8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4352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8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4" y="932112"/>
            <a:ext cx="822594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50" indent="0">
              <a:buNone/>
              <a:defRPr sz="1600"/>
            </a:lvl2pPr>
            <a:lvl3pPr marL="914497" indent="0">
              <a:buNone/>
              <a:defRPr sz="1600"/>
            </a:lvl3pPr>
            <a:lvl4pPr marL="1371745" indent="0">
              <a:buNone/>
              <a:defRPr sz="1600"/>
            </a:lvl4pPr>
            <a:lvl5pPr marL="1828997" indent="0">
              <a:buNone/>
              <a:defRPr sz="1600"/>
            </a:lvl5pPr>
            <a:lvl6pPr marL="2286247" indent="0">
              <a:buNone/>
              <a:defRPr sz="1600"/>
            </a:lvl6pPr>
            <a:lvl7pPr marL="2743494" indent="0">
              <a:buNone/>
              <a:defRPr sz="1600"/>
            </a:lvl7pPr>
            <a:lvl8pPr marL="3200748" indent="0">
              <a:buNone/>
              <a:defRPr sz="1600"/>
            </a:lvl8pPr>
            <a:lvl9pPr marL="3657994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8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3"/>
            </a:lvl1pPr>
            <a:lvl2pPr marL="457250" indent="0">
              <a:buNone/>
              <a:defRPr sz="1200"/>
            </a:lvl2pPr>
            <a:lvl3pPr marL="914497" indent="0">
              <a:buNone/>
              <a:defRPr sz="1003"/>
            </a:lvl3pPr>
            <a:lvl4pPr marL="1371745" indent="0">
              <a:buNone/>
              <a:defRPr sz="901"/>
            </a:lvl4pPr>
            <a:lvl5pPr marL="1828997" indent="0">
              <a:buNone/>
              <a:defRPr sz="901"/>
            </a:lvl5pPr>
            <a:lvl6pPr marL="2286247" indent="0">
              <a:buNone/>
              <a:defRPr sz="901"/>
            </a:lvl6pPr>
            <a:lvl7pPr marL="2743494" indent="0">
              <a:buNone/>
              <a:defRPr sz="901"/>
            </a:lvl7pPr>
            <a:lvl8pPr marL="3200748" indent="0">
              <a:buNone/>
              <a:defRPr sz="901"/>
            </a:lvl8pPr>
            <a:lvl9pPr marL="3657994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0650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7" y="609607"/>
            <a:ext cx="9905998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50" indent="0">
              <a:buNone/>
              <a:defRPr sz="1803">
                <a:solidFill>
                  <a:schemeClr val="tx1">
                    <a:tint val="75000"/>
                  </a:schemeClr>
                </a:solidFill>
              </a:defRPr>
            </a:lvl2pPr>
            <a:lvl3pPr marL="9144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745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828997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286247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743494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3200748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657994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40475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2" tIns="45721" rIns="91442" bIns="4572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2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2" tIns="45721" rIns="91442" bIns="4572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2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7" y="609609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5" y="3352801"/>
            <a:ext cx="8839205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50" indent="0">
              <a:buFontTx/>
              <a:buNone/>
              <a:defRPr/>
            </a:lvl2pPr>
            <a:lvl3pPr marL="914497" indent="0">
              <a:buFontTx/>
              <a:buNone/>
              <a:defRPr/>
            </a:lvl3pPr>
            <a:lvl4pPr marL="1371745" indent="0">
              <a:buFontTx/>
              <a:buNone/>
              <a:defRPr/>
            </a:lvl4pPr>
            <a:lvl5pPr marL="1828997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91175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777381"/>
            <a:ext cx="9906004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8856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2" tIns="45721" rIns="91442" bIns="4572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2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2" tIns="45721" rIns="91442" bIns="4572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2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7" y="609609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3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50" indent="0">
              <a:buNone/>
              <a:defRPr sz="1803">
                <a:solidFill>
                  <a:schemeClr val="tx1">
                    <a:tint val="75000"/>
                  </a:schemeClr>
                </a:solidFill>
              </a:defRPr>
            </a:lvl2pPr>
            <a:lvl3pPr marL="9144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745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828997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286247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743494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3200748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657994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66141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7" y="609609"/>
            <a:ext cx="9905998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3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50" indent="0">
              <a:buNone/>
              <a:defRPr sz="1803">
                <a:solidFill>
                  <a:schemeClr val="tx1">
                    <a:tint val="75000"/>
                  </a:schemeClr>
                </a:solidFill>
              </a:defRPr>
            </a:lvl2pPr>
            <a:lvl3pPr marL="9144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745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828997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286247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743494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3200748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657994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06888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7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04044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900" y="609608"/>
            <a:ext cx="2210516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5" y="609602"/>
            <a:ext cx="7543801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298998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1C167-0417-4A8F-9C06-EFF3FD491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2" y="1122363"/>
            <a:ext cx="9144000" cy="2387600"/>
          </a:xfrm>
        </p:spPr>
        <p:txBody>
          <a:bodyPr anchor="b"/>
          <a:lstStyle>
            <a:lvl1pPr algn="ctr">
              <a:defRPr sz="6002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FCE19-D822-4588-9F82-65F34B62F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2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50" indent="0" algn="ctr">
              <a:buNone/>
              <a:defRPr sz="2000"/>
            </a:lvl2pPr>
            <a:lvl3pPr marL="914497" indent="0" algn="ctr">
              <a:buNone/>
              <a:defRPr sz="1803"/>
            </a:lvl3pPr>
            <a:lvl4pPr marL="1371745" indent="0" algn="ctr">
              <a:buNone/>
              <a:defRPr sz="1600"/>
            </a:lvl4pPr>
            <a:lvl5pPr marL="1828997" indent="0" algn="ctr">
              <a:buNone/>
              <a:defRPr sz="1600"/>
            </a:lvl5pPr>
            <a:lvl6pPr marL="2286247" indent="0" algn="ctr">
              <a:buNone/>
              <a:defRPr sz="1600"/>
            </a:lvl6pPr>
            <a:lvl7pPr marL="2743494" indent="0" algn="ctr">
              <a:buNone/>
              <a:defRPr sz="1600"/>
            </a:lvl7pPr>
            <a:lvl8pPr marL="3200748" indent="0" algn="ctr">
              <a:buNone/>
              <a:defRPr sz="1600"/>
            </a:lvl8pPr>
            <a:lvl9pPr marL="365799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E20EC-428C-41C3-A0C1-F02677223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76BA8-8F43-4B7D-99E6-63E7B4EBC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EFD75-C1B3-47F4-92C4-0588351B4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156257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184D-B14A-4F93-9165-2A58C27E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32E63-1213-45CA-9EA3-E00829BCE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C3FF5-AF22-44F9-BA35-6CEC88CD4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64BBF-7FC5-4343-86B4-48E37A22A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ED5E8-A6D8-44F1-9F61-2EB914ED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2782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879095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64FD-716B-4EFE-9D85-901A9430E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47"/>
            <a:ext cx="10515602" cy="2852737"/>
          </a:xfrm>
        </p:spPr>
        <p:txBody>
          <a:bodyPr anchor="b"/>
          <a:lstStyle>
            <a:lvl1pPr>
              <a:defRPr sz="6002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B5F29-D55F-4CF2-81CA-0697E98DE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73"/>
            <a:ext cx="1051560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5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97" indent="0">
              <a:buNone/>
              <a:defRPr sz="1803">
                <a:solidFill>
                  <a:schemeClr val="tx1">
                    <a:tint val="75000"/>
                  </a:schemeClr>
                </a:solidFill>
              </a:defRPr>
            </a:lvl3pPr>
            <a:lvl4pPr marL="13717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9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2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4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7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875EB-BCB0-4B15-8FE7-D3AC46E5E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22CAC-41B1-4AD4-BA26-AEA97F5B3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13922-84DD-45AC-A147-C7524CA7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55685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AF9C-3AFE-4F74-BFF5-6687EE0A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56DCA-BE77-4F7F-9274-EE4163F0B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EFA12-99EA-4B42-A307-247E0D17A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1F243-3A60-44AE-A41F-2CF813B4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3C2BE-09D1-4F21-BC21-B4A1BB17C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C716D-07A5-43A6-A115-305EAC8E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31310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4376F-8BFA-4FA8-8977-125B2C23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C1EA6-1488-4C88-A444-1F1E22DD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9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50" indent="0">
              <a:buNone/>
              <a:defRPr sz="2000" b="1"/>
            </a:lvl2pPr>
            <a:lvl3pPr marL="914497" indent="0">
              <a:buNone/>
              <a:defRPr sz="1803" b="1"/>
            </a:lvl3pPr>
            <a:lvl4pPr marL="1371745" indent="0">
              <a:buNone/>
              <a:defRPr sz="1600" b="1"/>
            </a:lvl4pPr>
            <a:lvl5pPr marL="1828997" indent="0">
              <a:buNone/>
              <a:defRPr sz="1600" b="1"/>
            </a:lvl5pPr>
            <a:lvl6pPr marL="2286247" indent="0">
              <a:buNone/>
              <a:defRPr sz="1600" b="1"/>
            </a:lvl6pPr>
            <a:lvl7pPr marL="2743494" indent="0">
              <a:buNone/>
              <a:defRPr sz="1600" b="1"/>
            </a:lvl7pPr>
            <a:lvl8pPr marL="3200748" indent="0">
              <a:buNone/>
              <a:defRPr sz="1600" b="1"/>
            </a:lvl8pPr>
            <a:lvl9pPr marL="365799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07FCA9-3325-45B5-8FF7-7971B1E50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9" y="2505076"/>
            <a:ext cx="515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CAB776-4836-4011-9FCC-B963E1A92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50" indent="0">
              <a:buNone/>
              <a:defRPr sz="2000" b="1"/>
            </a:lvl2pPr>
            <a:lvl3pPr marL="914497" indent="0">
              <a:buNone/>
              <a:defRPr sz="1803" b="1"/>
            </a:lvl3pPr>
            <a:lvl4pPr marL="1371745" indent="0">
              <a:buNone/>
              <a:defRPr sz="1600" b="1"/>
            </a:lvl4pPr>
            <a:lvl5pPr marL="1828997" indent="0">
              <a:buNone/>
              <a:defRPr sz="1600" b="1"/>
            </a:lvl5pPr>
            <a:lvl6pPr marL="2286247" indent="0">
              <a:buNone/>
              <a:defRPr sz="1600" b="1"/>
            </a:lvl6pPr>
            <a:lvl7pPr marL="2743494" indent="0">
              <a:buNone/>
              <a:defRPr sz="1600" b="1"/>
            </a:lvl7pPr>
            <a:lvl8pPr marL="3200748" indent="0">
              <a:buNone/>
              <a:defRPr sz="1600" b="1"/>
            </a:lvl8pPr>
            <a:lvl9pPr marL="365799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6D0EB-1115-4CFB-908A-BAB0E5030F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5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9C8C6E-027E-41C7-B215-150CCB2B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AF6741-7D07-4B9C-8487-13C0B6109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6AC802-FA1B-4467-80F0-3356D218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872953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25E0-87C2-4735-AA3A-25382D8C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7C2BF4-53BC-44A7-AA0C-C773A045D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26701-95C8-4B15-95AE-B2A21FC4A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739AE-5856-454A-B265-2BA20D2BE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51424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BDB875-37EE-4CA7-9288-0A540853B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BD078-65E1-431D-B947-B02A1361C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50426-1028-47E1-8F94-9284FDF6A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98947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D555-3700-494E-A31B-0C501FB5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A6945-5315-40C4-99EB-0B724A801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7" y="987433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9438F-9F9D-4373-9264-032CFA79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50" indent="0">
              <a:buNone/>
              <a:defRPr sz="1403"/>
            </a:lvl2pPr>
            <a:lvl3pPr marL="914497" indent="0">
              <a:buNone/>
              <a:defRPr sz="1200"/>
            </a:lvl3pPr>
            <a:lvl4pPr marL="1371745" indent="0">
              <a:buNone/>
              <a:defRPr sz="1003"/>
            </a:lvl4pPr>
            <a:lvl5pPr marL="1828997" indent="0">
              <a:buNone/>
              <a:defRPr sz="1003"/>
            </a:lvl5pPr>
            <a:lvl6pPr marL="2286247" indent="0">
              <a:buNone/>
              <a:defRPr sz="1003"/>
            </a:lvl6pPr>
            <a:lvl7pPr marL="2743494" indent="0">
              <a:buNone/>
              <a:defRPr sz="1003"/>
            </a:lvl7pPr>
            <a:lvl8pPr marL="3200748" indent="0">
              <a:buNone/>
              <a:defRPr sz="1003"/>
            </a:lvl8pPr>
            <a:lvl9pPr marL="3657994" indent="0">
              <a:buNone/>
              <a:defRPr sz="100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9A069-FF0D-48DE-AC2F-6F4A1BC54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9CAF6-898A-4301-8CB9-47B8BC057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9F4AF-415F-40EB-8114-1E42884C7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73679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8E21-59C6-4FD4-AB3A-434509AE4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2B02C3-3079-43B9-9AC7-AC5F6B46E5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7" y="987433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50" indent="0">
              <a:buNone/>
              <a:defRPr sz="2800"/>
            </a:lvl2pPr>
            <a:lvl3pPr marL="914497" indent="0">
              <a:buNone/>
              <a:defRPr sz="2400"/>
            </a:lvl3pPr>
            <a:lvl4pPr marL="1371745" indent="0">
              <a:buNone/>
              <a:defRPr sz="2000"/>
            </a:lvl4pPr>
            <a:lvl5pPr marL="1828997" indent="0">
              <a:buNone/>
              <a:defRPr sz="2000"/>
            </a:lvl5pPr>
            <a:lvl6pPr marL="2286247" indent="0">
              <a:buNone/>
              <a:defRPr sz="2000"/>
            </a:lvl6pPr>
            <a:lvl7pPr marL="2743494" indent="0">
              <a:buNone/>
              <a:defRPr sz="2000"/>
            </a:lvl7pPr>
            <a:lvl8pPr marL="3200748" indent="0">
              <a:buNone/>
              <a:defRPr sz="2000"/>
            </a:lvl8pPr>
            <a:lvl9pPr marL="3657994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0D5EE-934B-4781-B49B-A3C3C5CD6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50" indent="0">
              <a:buNone/>
              <a:defRPr sz="1403"/>
            </a:lvl2pPr>
            <a:lvl3pPr marL="914497" indent="0">
              <a:buNone/>
              <a:defRPr sz="1200"/>
            </a:lvl3pPr>
            <a:lvl4pPr marL="1371745" indent="0">
              <a:buNone/>
              <a:defRPr sz="1003"/>
            </a:lvl4pPr>
            <a:lvl5pPr marL="1828997" indent="0">
              <a:buNone/>
              <a:defRPr sz="1003"/>
            </a:lvl5pPr>
            <a:lvl6pPr marL="2286247" indent="0">
              <a:buNone/>
              <a:defRPr sz="1003"/>
            </a:lvl6pPr>
            <a:lvl7pPr marL="2743494" indent="0">
              <a:buNone/>
              <a:defRPr sz="1003"/>
            </a:lvl7pPr>
            <a:lvl8pPr marL="3200748" indent="0">
              <a:buNone/>
              <a:defRPr sz="1003"/>
            </a:lvl8pPr>
            <a:lvl9pPr marL="3657994" indent="0">
              <a:buNone/>
              <a:defRPr sz="100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8B5FB-CE3A-4D66-B881-D9F7AA8E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CB0EE-CE4C-4655-8533-D82FA820D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C010D-6499-4F47-9EE6-C6167C936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917171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AA93-C113-4956-9D93-E783B469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0EF2ED-7DAE-459E-9501-C64342B31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F5EC3-0A72-47C3-844B-672726A30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01D4F-C964-4F51-96D3-BE4691490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7F626-A41B-4051-8027-9FA9C115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45537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BA7BEE-0A2A-4ED9-A7F5-A14031E11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479503-0A96-456C-BE0E-AC7D01A30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5" y="365125"/>
            <a:ext cx="773429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26FDC-71E3-47E1-A018-DDA84D46C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89A43-FBBF-46D9-9E72-77ED5E547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C2574-14A2-40B2-A7A4-D88FC0CC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88298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8" y="609602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8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6137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7" y="3308581"/>
            <a:ext cx="8686798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5" y="4777381"/>
            <a:ext cx="8686805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50" indent="0">
              <a:buNone/>
              <a:defRPr sz="1803">
                <a:solidFill>
                  <a:schemeClr val="tx1">
                    <a:tint val="75000"/>
                  </a:schemeClr>
                </a:solidFill>
              </a:defRPr>
            </a:lvl2pPr>
            <a:lvl3pPr marL="9144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745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828997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286247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743494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3200748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657994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06415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90350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7" y="3308581"/>
            <a:ext cx="8686798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4" y="4777381"/>
            <a:ext cx="8686805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61" indent="0">
              <a:buNone/>
              <a:defRPr sz="1803">
                <a:solidFill>
                  <a:schemeClr val="tx1">
                    <a:tint val="75000"/>
                  </a:schemeClr>
                </a:solidFill>
              </a:defRPr>
            </a:lvl2pPr>
            <a:lvl3pPr marL="9145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784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829043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286304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743563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3200826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658087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467318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7006"/>
            <a:ext cx="4876800" cy="3124201"/>
          </a:xfrm>
        </p:spPr>
        <p:txBody>
          <a:bodyPr>
            <a:normAutofit/>
          </a:bodyPr>
          <a:lstStyle>
            <a:lvl1pPr>
              <a:defRPr sz="1803"/>
            </a:lvl1pPr>
            <a:lvl2pPr>
              <a:defRPr sz="1600"/>
            </a:lvl2pPr>
            <a:lvl3pPr>
              <a:defRPr sz="140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2"/>
            <a:ext cx="4876800" cy="3124200"/>
          </a:xfrm>
        </p:spPr>
        <p:txBody>
          <a:bodyPr>
            <a:normAutofit/>
          </a:bodyPr>
          <a:lstStyle>
            <a:lvl1pPr>
              <a:defRPr sz="1803"/>
            </a:lvl1pPr>
            <a:lvl2pPr>
              <a:defRPr sz="1600"/>
            </a:lvl2pPr>
            <a:lvl3pPr>
              <a:defRPr sz="140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998399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3" y="2658533"/>
            <a:ext cx="4588932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61" indent="0">
              <a:buNone/>
              <a:defRPr sz="2000" b="1"/>
            </a:lvl2pPr>
            <a:lvl3pPr marL="914520" indent="0">
              <a:buNone/>
              <a:defRPr sz="1803" b="1"/>
            </a:lvl3pPr>
            <a:lvl4pPr marL="1371784" indent="0">
              <a:buNone/>
              <a:defRPr sz="1600" b="1"/>
            </a:lvl4pPr>
            <a:lvl5pPr marL="1829043" indent="0">
              <a:buNone/>
              <a:defRPr sz="1600" b="1"/>
            </a:lvl5pPr>
            <a:lvl6pPr marL="2286304" indent="0">
              <a:buNone/>
              <a:defRPr sz="1600" b="1"/>
            </a:lvl6pPr>
            <a:lvl7pPr marL="2743563" indent="0">
              <a:buNone/>
              <a:defRPr sz="1600" b="1"/>
            </a:lvl7pPr>
            <a:lvl8pPr marL="3200826" indent="0">
              <a:buNone/>
              <a:defRPr sz="1600" b="1"/>
            </a:lvl8pPr>
            <a:lvl9pPr marL="365808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9"/>
            <a:ext cx="4876800" cy="2547937"/>
          </a:xfrm>
        </p:spPr>
        <p:txBody>
          <a:bodyPr anchor="t">
            <a:normAutofit/>
          </a:bodyPr>
          <a:lstStyle>
            <a:lvl1pPr>
              <a:defRPr sz="1803"/>
            </a:lvl1pPr>
            <a:lvl2pPr>
              <a:defRPr sz="1600"/>
            </a:lvl2pPr>
            <a:lvl3pPr>
              <a:defRPr sz="140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6" y="2667000"/>
            <a:ext cx="460428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61" indent="0">
              <a:buNone/>
              <a:defRPr sz="2000" b="1"/>
            </a:lvl2pPr>
            <a:lvl3pPr marL="914520" indent="0">
              <a:buNone/>
              <a:defRPr sz="1803" b="1"/>
            </a:lvl3pPr>
            <a:lvl4pPr marL="1371784" indent="0">
              <a:buNone/>
              <a:defRPr sz="1600" b="1"/>
            </a:lvl4pPr>
            <a:lvl5pPr marL="1829043" indent="0">
              <a:buNone/>
              <a:defRPr sz="1600" b="1"/>
            </a:lvl5pPr>
            <a:lvl6pPr marL="2286304" indent="0">
              <a:buNone/>
              <a:defRPr sz="1600" b="1"/>
            </a:lvl6pPr>
            <a:lvl7pPr marL="2743563" indent="0">
              <a:buNone/>
              <a:defRPr sz="1600" b="1"/>
            </a:lvl7pPr>
            <a:lvl8pPr marL="3200826" indent="0">
              <a:buNone/>
              <a:defRPr sz="1600" b="1"/>
            </a:lvl8pPr>
            <a:lvl9pPr marL="365808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0" y="3243269"/>
            <a:ext cx="4876804" cy="2547937"/>
          </a:xfrm>
        </p:spPr>
        <p:txBody>
          <a:bodyPr anchor="t">
            <a:normAutofit/>
          </a:bodyPr>
          <a:lstStyle>
            <a:lvl1pPr>
              <a:defRPr sz="1803"/>
            </a:lvl1pPr>
            <a:lvl2pPr>
              <a:defRPr sz="1600"/>
            </a:lvl2pPr>
            <a:lvl3pPr>
              <a:defRPr sz="140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662969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218678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79750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00200"/>
            <a:ext cx="354912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2"/>
            <a:ext cx="5943604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3"/>
            </a:lvl2pPr>
            <a:lvl3pPr>
              <a:defRPr sz="1600"/>
            </a:lvl3pPr>
            <a:lvl4pPr>
              <a:defRPr sz="1403"/>
            </a:lvl4pPr>
            <a:lvl5pPr>
              <a:defRPr sz="1403"/>
            </a:lvl5pPr>
            <a:lvl6pPr>
              <a:defRPr sz="1403"/>
            </a:lvl6pPr>
            <a:lvl7pPr>
              <a:defRPr sz="1403"/>
            </a:lvl7pPr>
            <a:lvl8pPr>
              <a:defRPr sz="1403"/>
            </a:lvl8pPr>
            <a:lvl9pPr>
              <a:defRPr sz="140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2971800"/>
            <a:ext cx="3549124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61" indent="0">
              <a:buNone/>
              <a:defRPr sz="1200"/>
            </a:lvl2pPr>
            <a:lvl3pPr marL="914520" indent="0">
              <a:buNone/>
              <a:defRPr sz="1003"/>
            </a:lvl3pPr>
            <a:lvl4pPr marL="1371784" indent="0">
              <a:buNone/>
              <a:defRPr sz="901"/>
            </a:lvl4pPr>
            <a:lvl5pPr marL="1829043" indent="0">
              <a:buNone/>
              <a:defRPr sz="901"/>
            </a:lvl5pPr>
            <a:lvl6pPr marL="2286304" indent="0">
              <a:buNone/>
              <a:defRPr sz="901"/>
            </a:lvl6pPr>
            <a:lvl7pPr marL="2743563" indent="0">
              <a:buNone/>
              <a:defRPr sz="901"/>
            </a:lvl7pPr>
            <a:lvl8pPr marL="3200826" indent="0">
              <a:buNone/>
              <a:defRPr sz="901"/>
            </a:lvl8pPr>
            <a:lvl9pPr marL="3658087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10150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1600200"/>
            <a:ext cx="5334004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4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61" indent="0">
              <a:buNone/>
              <a:defRPr sz="1600"/>
            </a:lvl2pPr>
            <a:lvl3pPr marL="914520" indent="0">
              <a:buNone/>
              <a:defRPr sz="1600"/>
            </a:lvl3pPr>
            <a:lvl4pPr marL="1371784" indent="0">
              <a:buNone/>
              <a:defRPr sz="1600"/>
            </a:lvl4pPr>
            <a:lvl5pPr marL="1829043" indent="0">
              <a:buNone/>
              <a:defRPr sz="1600"/>
            </a:lvl5pPr>
            <a:lvl6pPr marL="2286304" indent="0">
              <a:buNone/>
              <a:defRPr sz="1600"/>
            </a:lvl6pPr>
            <a:lvl7pPr marL="2743563" indent="0">
              <a:buNone/>
              <a:defRPr sz="1600"/>
            </a:lvl7pPr>
            <a:lvl8pPr marL="3200826" indent="0">
              <a:buNone/>
              <a:defRPr sz="1600"/>
            </a:lvl8pPr>
            <a:lvl9pPr marL="3658087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971800"/>
            <a:ext cx="5334004" cy="1828800"/>
          </a:xfrm>
        </p:spPr>
        <p:txBody>
          <a:bodyPr>
            <a:normAutofit/>
          </a:bodyPr>
          <a:lstStyle>
            <a:lvl1pPr marL="0" indent="0">
              <a:buNone/>
              <a:defRPr sz="1803"/>
            </a:lvl1pPr>
            <a:lvl2pPr marL="457261" indent="0">
              <a:buNone/>
              <a:defRPr sz="1200"/>
            </a:lvl2pPr>
            <a:lvl3pPr marL="914520" indent="0">
              <a:buNone/>
              <a:defRPr sz="1003"/>
            </a:lvl3pPr>
            <a:lvl4pPr marL="1371784" indent="0">
              <a:buNone/>
              <a:defRPr sz="901"/>
            </a:lvl4pPr>
            <a:lvl5pPr marL="1829043" indent="0">
              <a:buNone/>
              <a:defRPr sz="901"/>
            </a:lvl5pPr>
            <a:lvl6pPr marL="2286304" indent="0">
              <a:buNone/>
              <a:defRPr sz="901"/>
            </a:lvl6pPr>
            <a:lvl7pPr marL="2743563" indent="0">
              <a:buNone/>
              <a:defRPr sz="901"/>
            </a:lvl7pPr>
            <a:lvl8pPr marL="3200826" indent="0">
              <a:buNone/>
              <a:defRPr sz="901"/>
            </a:lvl8pPr>
            <a:lvl9pPr marL="3658087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3" y="5883283"/>
            <a:ext cx="914402" cy="365125"/>
          </a:xfrm>
        </p:spPr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7" y="5883283"/>
            <a:ext cx="5105401" cy="365125"/>
          </a:xfrm>
        </p:spPr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7" y="5883283"/>
            <a:ext cx="322567" cy="365125"/>
          </a:xfrm>
        </p:spPr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960715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8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4" y="932112"/>
            <a:ext cx="822594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61" indent="0">
              <a:buNone/>
              <a:defRPr sz="1600"/>
            </a:lvl2pPr>
            <a:lvl3pPr marL="914520" indent="0">
              <a:buNone/>
              <a:defRPr sz="1600"/>
            </a:lvl3pPr>
            <a:lvl4pPr marL="1371784" indent="0">
              <a:buNone/>
              <a:defRPr sz="1600"/>
            </a:lvl4pPr>
            <a:lvl5pPr marL="1829043" indent="0">
              <a:buNone/>
              <a:defRPr sz="1600"/>
            </a:lvl5pPr>
            <a:lvl6pPr marL="2286304" indent="0">
              <a:buNone/>
              <a:defRPr sz="1600"/>
            </a:lvl6pPr>
            <a:lvl7pPr marL="2743563" indent="0">
              <a:buNone/>
              <a:defRPr sz="1600"/>
            </a:lvl7pPr>
            <a:lvl8pPr marL="3200826" indent="0">
              <a:buNone/>
              <a:defRPr sz="1600"/>
            </a:lvl8pPr>
            <a:lvl9pPr marL="3658087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8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3"/>
            </a:lvl1pPr>
            <a:lvl2pPr marL="457261" indent="0">
              <a:buNone/>
              <a:defRPr sz="1200"/>
            </a:lvl2pPr>
            <a:lvl3pPr marL="914520" indent="0">
              <a:buNone/>
              <a:defRPr sz="1003"/>
            </a:lvl3pPr>
            <a:lvl4pPr marL="1371784" indent="0">
              <a:buNone/>
              <a:defRPr sz="901"/>
            </a:lvl4pPr>
            <a:lvl5pPr marL="1829043" indent="0">
              <a:buNone/>
              <a:defRPr sz="901"/>
            </a:lvl5pPr>
            <a:lvl6pPr marL="2286304" indent="0">
              <a:buNone/>
              <a:defRPr sz="901"/>
            </a:lvl6pPr>
            <a:lvl7pPr marL="2743563" indent="0">
              <a:buNone/>
              <a:defRPr sz="901"/>
            </a:lvl7pPr>
            <a:lvl8pPr marL="3200826" indent="0">
              <a:buNone/>
              <a:defRPr sz="901"/>
            </a:lvl8pPr>
            <a:lvl9pPr marL="3658087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59124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7" y="609607"/>
            <a:ext cx="9905998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61" indent="0">
              <a:buNone/>
              <a:defRPr sz="1803">
                <a:solidFill>
                  <a:schemeClr val="tx1">
                    <a:tint val="75000"/>
                  </a:schemeClr>
                </a:solidFill>
              </a:defRPr>
            </a:lvl2pPr>
            <a:lvl3pPr marL="9145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784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829043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286304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743563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3200826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658087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6966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7008"/>
            <a:ext cx="4876800" cy="3124201"/>
          </a:xfrm>
        </p:spPr>
        <p:txBody>
          <a:bodyPr>
            <a:normAutofit/>
          </a:bodyPr>
          <a:lstStyle>
            <a:lvl1pPr>
              <a:defRPr sz="1803"/>
            </a:lvl1pPr>
            <a:lvl2pPr>
              <a:defRPr sz="1600"/>
            </a:lvl2pPr>
            <a:lvl3pPr>
              <a:defRPr sz="140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2"/>
            <a:ext cx="4876800" cy="3124200"/>
          </a:xfrm>
        </p:spPr>
        <p:txBody>
          <a:bodyPr>
            <a:normAutofit/>
          </a:bodyPr>
          <a:lstStyle>
            <a:lvl1pPr>
              <a:defRPr sz="1803"/>
            </a:lvl1pPr>
            <a:lvl2pPr>
              <a:defRPr sz="1600"/>
            </a:lvl2pPr>
            <a:lvl3pPr>
              <a:defRPr sz="140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7972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2" tIns="45721" rIns="91442" bIns="4572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2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2" tIns="45721" rIns="91442" bIns="4572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2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7" y="609605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5" y="3352801"/>
            <a:ext cx="8839205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61" indent="0">
              <a:buFontTx/>
              <a:buNone/>
              <a:defRPr/>
            </a:lvl2pPr>
            <a:lvl3pPr marL="914520" indent="0">
              <a:buFontTx/>
              <a:buNone/>
              <a:defRPr/>
            </a:lvl3pPr>
            <a:lvl4pPr marL="1371784" indent="0">
              <a:buFontTx/>
              <a:buNone/>
              <a:defRPr/>
            </a:lvl4pPr>
            <a:lvl5pPr marL="1829043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74216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4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702499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2" tIns="45721" rIns="91442" bIns="4572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2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2" tIns="45721" rIns="91442" bIns="4572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2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7" y="609605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3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61" indent="0">
              <a:buNone/>
              <a:defRPr sz="1803">
                <a:solidFill>
                  <a:schemeClr val="tx1">
                    <a:tint val="75000"/>
                  </a:schemeClr>
                </a:solidFill>
              </a:defRPr>
            </a:lvl2pPr>
            <a:lvl3pPr marL="9145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784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829043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286304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743563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3200826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658087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990644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7" y="609605"/>
            <a:ext cx="9905998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3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61" indent="0">
              <a:buNone/>
              <a:defRPr sz="1803">
                <a:solidFill>
                  <a:schemeClr val="tx1">
                    <a:tint val="75000"/>
                  </a:schemeClr>
                </a:solidFill>
              </a:defRPr>
            </a:lvl2pPr>
            <a:lvl3pPr marL="9145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784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829043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286304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743563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3200826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658087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979540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7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796389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900" y="609606"/>
            <a:ext cx="2210516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5" y="609602"/>
            <a:ext cx="7543801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2409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5" y="2658533"/>
            <a:ext cx="4588932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50" indent="0">
              <a:buNone/>
              <a:defRPr sz="2000" b="1"/>
            </a:lvl2pPr>
            <a:lvl3pPr marL="914497" indent="0">
              <a:buNone/>
              <a:defRPr sz="1803" b="1"/>
            </a:lvl3pPr>
            <a:lvl4pPr marL="1371745" indent="0">
              <a:buNone/>
              <a:defRPr sz="1600" b="1"/>
            </a:lvl4pPr>
            <a:lvl5pPr marL="1828997" indent="0">
              <a:buNone/>
              <a:defRPr sz="1600" b="1"/>
            </a:lvl5pPr>
            <a:lvl6pPr marL="2286247" indent="0">
              <a:buNone/>
              <a:defRPr sz="1600" b="1"/>
            </a:lvl6pPr>
            <a:lvl7pPr marL="2743494" indent="0">
              <a:buNone/>
              <a:defRPr sz="1600" b="1"/>
            </a:lvl7pPr>
            <a:lvl8pPr marL="3200748" indent="0">
              <a:buNone/>
              <a:defRPr sz="1600" b="1"/>
            </a:lvl8pPr>
            <a:lvl9pPr marL="365799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9"/>
            <a:ext cx="4876800" cy="2547937"/>
          </a:xfrm>
        </p:spPr>
        <p:txBody>
          <a:bodyPr anchor="t">
            <a:normAutofit/>
          </a:bodyPr>
          <a:lstStyle>
            <a:lvl1pPr>
              <a:defRPr sz="1803"/>
            </a:lvl1pPr>
            <a:lvl2pPr>
              <a:defRPr sz="1600"/>
            </a:lvl2pPr>
            <a:lvl3pPr>
              <a:defRPr sz="140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6" y="2667000"/>
            <a:ext cx="460428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50" indent="0">
              <a:buNone/>
              <a:defRPr sz="2000" b="1"/>
            </a:lvl2pPr>
            <a:lvl3pPr marL="914497" indent="0">
              <a:buNone/>
              <a:defRPr sz="1803" b="1"/>
            </a:lvl3pPr>
            <a:lvl4pPr marL="1371745" indent="0">
              <a:buNone/>
              <a:defRPr sz="1600" b="1"/>
            </a:lvl4pPr>
            <a:lvl5pPr marL="1828997" indent="0">
              <a:buNone/>
              <a:defRPr sz="1600" b="1"/>
            </a:lvl5pPr>
            <a:lvl6pPr marL="2286247" indent="0">
              <a:buNone/>
              <a:defRPr sz="1600" b="1"/>
            </a:lvl6pPr>
            <a:lvl7pPr marL="2743494" indent="0">
              <a:buNone/>
              <a:defRPr sz="1600" b="1"/>
            </a:lvl7pPr>
            <a:lvl8pPr marL="3200748" indent="0">
              <a:buNone/>
              <a:defRPr sz="1600" b="1"/>
            </a:lvl8pPr>
            <a:lvl9pPr marL="365799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5" y="3243269"/>
            <a:ext cx="4876804" cy="2547937"/>
          </a:xfrm>
        </p:spPr>
        <p:txBody>
          <a:bodyPr anchor="t">
            <a:normAutofit/>
          </a:bodyPr>
          <a:lstStyle>
            <a:lvl1pPr>
              <a:defRPr sz="1803"/>
            </a:lvl1pPr>
            <a:lvl2pPr>
              <a:defRPr sz="1600"/>
            </a:lvl2pPr>
            <a:lvl3pPr>
              <a:defRPr sz="140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5833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27005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8497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5" y="1600200"/>
            <a:ext cx="354912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4" y="609602"/>
            <a:ext cx="5943604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3"/>
            </a:lvl2pPr>
            <a:lvl3pPr>
              <a:defRPr sz="1600"/>
            </a:lvl3pPr>
            <a:lvl4pPr>
              <a:defRPr sz="1403"/>
            </a:lvl4pPr>
            <a:lvl5pPr>
              <a:defRPr sz="1403"/>
            </a:lvl5pPr>
            <a:lvl6pPr>
              <a:defRPr sz="1403"/>
            </a:lvl6pPr>
            <a:lvl7pPr>
              <a:defRPr sz="1403"/>
            </a:lvl7pPr>
            <a:lvl8pPr>
              <a:defRPr sz="1403"/>
            </a:lvl8pPr>
            <a:lvl9pPr>
              <a:defRPr sz="140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5" y="2971800"/>
            <a:ext cx="3549124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50" indent="0">
              <a:buNone/>
              <a:defRPr sz="1200"/>
            </a:lvl2pPr>
            <a:lvl3pPr marL="914497" indent="0">
              <a:buNone/>
              <a:defRPr sz="1003"/>
            </a:lvl3pPr>
            <a:lvl4pPr marL="1371745" indent="0">
              <a:buNone/>
              <a:defRPr sz="901"/>
            </a:lvl4pPr>
            <a:lvl5pPr marL="1828997" indent="0">
              <a:buNone/>
              <a:defRPr sz="901"/>
            </a:lvl5pPr>
            <a:lvl6pPr marL="2286247" indent="0">
              <a:buNone/>
              <a:defRPr sz="901"/>
            </a:lvl6pPr>
            <a:lvl7pPr marL="2743494" indent="0">
              <a:buNone/>
              <a:defRPr sz="901"/>
            </a:lvl7pPr>
            <a:lvl8pPr marL="3200748" indent="0">
              <a:buNone/>
              <a:defRPr sz="901"/>
            </a:lvl8pPr>
            <a:lvl9pPr marL="3657994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6697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6" y="1600200"/>
            <a:ext cx="5334004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45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50" indent="0">
              <a:buNone/>
              <a:defRPr sz="1600"/>
            </a:lvl2pPr>
            <a:lvl3pPr marL="914497" indent="0">
              <a:buNone/>
              <a:defRPr sz="1600"/>
            </a:lvl3pPr>
            <a:lvl4pPr marL="1371745" indent="0">
              <a:buNone/>
              <a:defRPr sz="1600"/>
            </a:lvl4pPr>
            <a:lvl5pPr marL="1828997" indent="0">
              <a:buNone/>
              <a:defRPr sz="1600"/>
            </a:lvl5pPr>
            <a:lvl6pPr marL="2286247" indent="0">
              <a:buNone/>
              <a:defRPr sz="1600"/>
            </a:lvl6pPr>
            <a:lvl7pPr marL="2743494" indent="0">
              <a:buNone/>
              <a:defRPr sz="1600"/>
            </a:lvl7pPr>
            <a:lvl8pPr marL="3200748" indent="0">
              <a:buNone/>
              <a:defRPr sz="1600"/>
            </a:lvl8pPr>
            <a:lvl9pPr marL="3657994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6" y="2971800"/>
            <a:ext cx="5334004" cy="1828800"/>
          </a:xfrm>
        </p:spPr>
        <p:txBody>
          <a:bodyPr>
            <a:normAutofit/>
          </a:bodyPr>
          <a:lstStyle>
            <a:lvl1pPr marL="0" indent="0">
              <a:buNone/>
              <a:defRPr sz="1803"/>
            </a:lvl1pPr>
            <a:lvl2pPr marL="457250" indent="0">
              <a:buNone/>
              <a:defRPr sz="1200"/>
            </a:lvl2pPr>
            <a:lvl3pPr marL="914497" indent="0">
              <a:buNone/>
              <a:defRPr sz="1003"/>
            </a:lvl3pPr>
            <a:lvl4pPr marL="1371745" indent="0">
              <a:buNone/>
              <a:defRPr sz="901"/>
            </a:lvl4pPr>
            <a:lvl5pPr marL="1828997" indent="0">
              <a:buNone/>
              <a:defRPr sz="901"/>
            </a:lvl5pPr>
            <a:lvl6pPr marL="2286247" indent="0">
              <a:buNone/>
              <a:defRPr sz="901"/>
            </a:lvl6pPr>
            <a:lvl7pPr marL="2743494" indent="0">
              <a:buNone/>
              <a:defRPr sz="901"/>
            </a:lvl7pPr>
            <a:lvl8pPr marL="3200748" indent="0">
              <a:buNone/>
              <a:defRPr sz="901"/>
            </a:lvl8pPr>
            <a:lvl9pPr marL="3657994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3" y="5883285"/>
            <a:ext cx="914402" cy="365125"/>
          </a:xfrm>
        </p:spPr>
        <p:txBody>
          <a:bodyPr/>
          <a:lstStyle/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7" y="5883285"/>
            <a:ext cx="5105401" cy="365125"/>
          </a:xfrm>
        </p:spPr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9" y="5883285"/>
            <a:ext cx="322567" cy="365125"/>
          </a:xfrm>
        </p:spPr>
        <p:txBody>
          <a:bodyPr/>
          <a:lstStyle/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3211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7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7" y="2667008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22" y="5883285"/>
            <a:ext cx="1600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1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5" y="5883285"/>
            <a:ext cx="7543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1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9" y="5883285"/>
            <a:ext cx="551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1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36653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5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81" indent="-285781" algn="l" defTabSz="457250" rtl="0" eaLnBrk="1" latinLnBrk="0" hangingPunct="1">
        <a:spcBef>
          <a:spcPct val="20000"/>
        </a:spcBef>
        <a:spcAft>
          <a:spcPts val="603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3028" indent="-285781" algn="l" defTabSz="457250" rtl="0" eaLnBrk="1" latinLnBrk="0" hangingPunct="1">
        <a:spcBef>
          <a:spcPct val="20000"/>
        </a:spcBef>
        <a:spcAft>
          <a:spcPts val="603"/>
        </a:spcAft>
        <a:buClr>
          <a:schemeClr val="tx1"/>
        </a:buClr>
        <a:buSzPct val="100000"/>
        <a:buFont typeface="Arial"/>
        <a:buChar char="•"/>
        <a:defRPr sz="1803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282" indent="-285781" algn="l" defTabSz="457250" rtl="0" eaLnBrk="1" latinLnBrk="0" hangingPunct="1">
        <a:spcBef>
          <a:spcPct val="20000"/>
        </a:spcBef>
        <a:spcAft>
          <a:spcPts val="603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216" indent="-171467" algn="l" defTabSz="457250" rtl="0" eaLnBrk="1" latinLnBrk="0" hangingPunct="1">
        <a:spcBef>
          <a:spcPct val="20000"/>
        </a:spcBef>
        <a:spcAft>
          <a:spcPts val="603"/>
        </a:spcAft>
        <a:buClr>
          <a:schemeClr val="tx1"/>
        </a:buClr>
        <a:buSzPct val="100000"/>
        <a:buFont typeface="Arial"/>
        <a:buChar char="•"/>
        <a:defRPr sz="1403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466" indent="-171467" algn="l" defTabSz="457250" rtl="0" eaLnBrk="1" latinLnBrk="0" hangingPunct="1">
        <a:spcBef>
          <a:spcPct val="20000"/>
        </a:spcBef>
        <a:spcAft>
          <a:spcPts val="603"/>
        </a:spcAft>
        <a:buClr>
          <a:schemeClr val="tx1"/>
        </a:buClr>
        <a:buSzPct val="100000"/>
        <a:buFont typeface="Arial"/>
        <a:buChar char="•"/>
        <a:defRPr sz="1403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872" indent="-228625" algn="l" defTabSz="457250" rtl="0" eaLnBrk="1" latinLnBrk="0" hangingPunct="1">
        <a:spcBef>
          <a:spcPct val="20000"/>
        </a:spcBef>
        <a:spcAft>
          <a:spcPts val="603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2121" indent="-228625" algn="l" defTabSz="457250" rtl="0" eaLnBrk="1" latinLnBrk="0" hangingPunct="1">
        <a:spcBef>
          <a:spcPct val="20000"/>
        </a:spcBef>
        <a:spcAft>
          <a:spcPts val="603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369" indent="-228625" algn="l" defTabSz="457250" rtl="0" eaLnBrk="1" latinLnBrk="0" hangingPunct="1">
        <a:spcBef>
          <a:spcPct val="20000"/>
        </a:spcBef>
        <a:spcAft>
          <a:spcPts val="603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619" indent="-228625" algn="l" defTabSz="457250" rtl="0" eaLnBrk="1" latinLnBrk="0" hangingPunct="1">
        <a:spcBef>
          <a:spcPct val="20000"/>
        </a:spcBef>
        <a:spcAft>
          <a:spcPts val="603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5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1pPr>
      <a:lvl2pPr marL="457250" algn="l" defTabSz="45725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2pPr>
      <a:lvl3pPr marL="914497" algn="l" defTabSz="45725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3pPr>
      <a:lvl4pPr marL="1371745" algn="l" defTabSz="45725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4pPr>
      <a:lvl5pPr marL="1828997" algn="l" defTabSz="45725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5pPr>
      <a:lvl6pPr marL="2286247" algn="l" defTabSz="45725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6pPr>
      <a:lvl7pPr marL="2743494" algn="l" defTabSz="45725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7pPr>
      <a:lvl8pPr marL="3200748" algn="l" defTabSz="45725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8pPr>
      <a:lvl9pPr marL="3657994" algn="l" defTabSz="45725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AEE0BD-CBE6-4B7E-8608-C364324E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889DA-2505-40EB-8F9E-632DF27E4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DEAC-C985-4028-8433-2DE4FFE9D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3" y="63563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B6825-23B9-4DFE-8EEB-1F9C50B5F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6" y="6356360"/>
            <a:ext cx="411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7D935-66E4-4F39-AA4B-018F0A61A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3" y="63563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2549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9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5" indent="-228625" algn="l" defTabSz="914497" rtl="0" eaLnBrk="1" latinLnBrk="0" hangingPunct="1">
        <a:lnSpc>
          <a:spcPct val="90000"/>
        </a:lnSpc>
        <a:spcBef>
          <a:spcPts val="1003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75" indent="-228625" algn="l" defTabSz="914497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122" indent="-228625" algn="l" defTabSz="914497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74" indent="-228625" algn="l" defTabSz="914497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4pPr>
      <a:lvl5pPr marL="2057622" indent="-228625" algn="l" defTabSz="914497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5pPr>
      <a:lvl6pPr marL="2514872" indent="-228625" algn="l" defTabSz="914497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6pPr>
      <a:lvl7pPr marL="2972121" indent="-228625" algn="l" defTabSz="914497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7pPr>
      <a:lvl8pPr marL="3429369" indent="-228625" algn="l" defTabSz="914497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8pPr>
      <a:lvl9pPr marL="3886619" indent="-228625" algn="l" defTabSz="914497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9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50" algn="l" defTabSz="91449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7" algn="l" defTabSz="91449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45" algn="l" defTabSz="91449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97" algn="l" defTabSz="91449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47" algn="l" defTabSz="91449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94" algn="l" defTabSz="91449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48" algn="l" defTabSz="91449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94" algn="l" defTabSz="91449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7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7" y="2667006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22" y="5883283"/>
            <a:ext cx="1600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1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A3FBE2E-B9AB-461F-A0E4-F4FDFE2EEA29}" type="datetimeFigureOut">
              <a:rPr lang="th-TH" smtClean="0"/>
              <a:t>30/11/62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5" y="5883283"/>
            <a:ext cx="7543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1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5" y="5883283"/>
            <a:ext cx="551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1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D4487AD-040A-4B2F-9FC4-0F0E7E9A216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65566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61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88" indent="-285788" algn="l" defTabSz="457261" rtl="0" eaLnBrk="1" latinLnBrk="0" hangingPunct="1">
        <a:spcBef>
          <a:spcPct val="20000"/>
        </a:spcBef>
        <a:spcAft>
          <a:spcPts val="603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3048" indent="-285788" algn="l" defTabSz="457261" rtl="0" eaLnBrk="1" latinLnBrk="0" hangingPunct="1">
        <a:spcBef>
          <a:spcPct val="20000"/>
        </a:spcBef>
        <a:spcAft>
          <a:spcPts val="603"/>
        </a:spcAft>
        <a:buClr>
          <a:schemeClr val="tx1"/>
        </a:buClr>
        <a:buSzPct val="100000"/>
        <a:buFont typeface="Arial"/>
        <a:buChar char="•"/>
        <a:defRPr sz="1803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308" indent="-285788" algn="l" defTabSz="457261" rtl="0" eaLnBrk="1" latinLnBrk="0" hangingPunct="1">
        <a:spcBef>
          <a:spcPct val="20000"/>
        </a:spcBef>
        <a:spcAft>
          <a:spcPts val="603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257" indent="-171472" algn="l" defTabSz="457261" rtl="0" eaLnBrk="1" latinLnBrk="0" hangingPunct="1">
        <a:spcBef>
          <a:spcPct val="20000"/>
        </a:spcBef>
        <a:spcAft>
          <a:spcPts val="603"/>
        </a:spcAft>
        <a:buClr>
          <a:schemeClr val="tx1"/>
        </a:buClr>
        <a:buSzPct val="100000"/>
        <a:buFont typeface="Arial"/>
        <a:buChar char="•"/>
        <a:defRPr sz="1403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516" indent="-171472" algn="l" defTabSz="457261" rtl="0" eaLnBrk="1" latinLnBrk="0" hangingPunct="1">
        <a:spcBef>
          <a:spcPct val="20000"/>
        </a:spcBef>
        <a:spcAft>
          <a:spcPts val="603"/>
        </a:spcAft>
        <a:buClr>
          <a:schemeClr val="tx1"/>
        </a:buClr>
        <a:buSzPct val="100000"/>
        <a:buFont typeface="Arial"/>
        <a:buChar char="•"/>
        <a:defRPr sz="1403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936" indent="-228632" algn="l" defTabSz="457261" rtl="0" eaLnBrk="1" latinLnBrk="0" hangingPunct="1">
        <a:spcBef>
          <a:spcPct val="20000"/>
        </a:spcBef>
        <a:spcAft>
          <a:spcPts val="603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2195" indent="-228632" algn="l" defTabSz="457261" rtl="0" eaLnBrk="1" latinLnBrk="0" hangingPunct="1">
        <a:spcBef>
          <a:spcPct val="20000"/>
        </a:spcBef>
        <a:spcAft>
          <a:spcPts val="603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454" indent="-228632" algn="l" defTabSz="457261" rtl="0" eaLnBrk="1" latinLnBrk="0" hangingPunct="1">
        <a:spcBef>
          <a:spcPct val="20000"/>
        </a:spcBef>
        <a:spcAft>
          <a:spcPts val="603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713" indent="-228632" algn="l" defTabSz="457261" rtl="0" eaLnBrk="1" latinLnBrk="0" hangingPunct="1">
        <a:spcBef>
          <a:spcPct val="20000"/>
        </a:spcBef>
        <a:spcAft>
          <a:spcPts val="603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61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1pPr>
      <a:lvl2pPr marL="457261" algn="l" defTabSz="457261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2pPr>
      <a:lvl3pPr marL="914520" algn="l" defTabSz="457261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3pPr>
      <a:lvl4pPr marL="1371784" algn="l" defTabSz="457261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4pPr>
      <a:lvl5pPr marL="1829043" algn="l" defTabSz="457261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5pPr>
      <a:lvl6pPr marL="2286304" algn="l" defTabSz="457261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6pPr>
      <a:lvl7pPr marL="2743563" algn="l" defTabSz="457261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7pPr>
      <a:lvl8pPr marL="3200826" algn="l" defTabSz="457261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8pPr>
      <a:lvl9pPr marL="3658087" algn="l" defTabSz="457261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A0F014F-5FFF-49F7-9033-C7F2A2B9B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16" y="3626215"/>
            <a:ext cx="2744539" cy="1611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74EE7D-CAC5-4BE5-81AB-F3B52340F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9" y="4068233"/>
            <a:ext cx="3011550" cy="17680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5CD9BD-E0FE-410F-9283-C8D6BCAE6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4287" y="9"/>
            <a:ext cx="7161065" cy="1363973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r"/>
            <a:r>
              <a:rPr lang="th-TH" sz="5401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คำนวณและวัดค่าไฟฟ้าด้วย</a:t>
            </a:r>
            <a:r>
              <a:rPr lang="en-US" sz="5401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IOT</a:t>
            </a:r>
            <a:b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th-TH" sz="27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D8A95A-5988-47A1-8BC9-05333C63B22B}"/>
              </a:ext>
            </a:extLst>
          </p:cNvPr>
          <p:cNvSpPr/>
          <p:nvPr/>
        </p:nvSpPr>
        <p:spPr>
          <a:xfrm>
            <a:off x="11458329" y="726220"/>
            <a:ext cx="4634607" cy="400112"/>
          </a:xfrm>
          <a:prstGeom prst="rect">
            <a:avLst/>
          </a:prstGeom>
          <a:noFill/>
        </p:spPr>
        <p:txBody>
          <a:bodyPr wrap="none" lIns="91442" tIns="45721" rIns="91442" bIns="45721">
            <a:spAutoFit/>
          </a:bodyPr>
          <a:lstStyle/>
          <a:p>
            <a:pPr algn="ctr"/>
            <a:r>
              <a:rPr lang="th-TH" sz="2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พร้อมรายงานการใช้ไฟฟ้าเก็บขึ้นฐานข้อมูลเพื่อวิเคราะห์ประหยัดพลังงาน</a:t>
            </a:r>
            <a:endParaRPr lang="en-US" sz="200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319FE0-E5A0-4520-8E66-4A0FD2F246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0"/>
          <a:stretch/>
        </p:blipFill>
        <p:spPr>
          <a:xfrm>
            <a:off x="8251122" y="1194070"/>
            <a:ext cx="2983220" cy="55262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07CF3A-336D-45D7-849E-FADF7405BD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60" y="4510251"/>
            <a:ext cx="2983220" cy="17680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5E00C6-4ADB-4FAF-9151-16EB9CABC6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719" y="4952268"/>
            <a:ext cx="3007012" cy="17680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8DAF24-9C8F-4F46-B6D3-236C100F5D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453" y="1962761"/>
            <a:ext cx="5076148" cy="126903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683CE57-C48F-4958-8ED9-6ED6C23E747D}"/>
              </a:ext>
            </a:extLst>
          </p:cNvPr>
          <p:cNvSpPr/>
          <p:nvPr/>
        </p:nvSpPr>
        <p:spPr>
          <a:xfrm>
            <a:off x="714350" y="403054"/>
            <a:ext cx="2756505" cy="523222"/>
          </a:xfrm>
          <a:prstGeom prst="rect">
            <a:avLst/>
          </a:prstGeom>
          <a:noFill/>
        </p:spPr>
        <p:txBody>
          <a:bodyPr wrap="square" lIns="91442" tIns="45721" rIns="91442" bIns="45721">
            <a:spAutoFit/>
          </a:bodyPr>
          <a:lstStyle/>
          <a:p>
            <a:pPr algn="ctr"/>
            <a:r>
              <a:rPr lang="en-US" sz="2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Present Project</a:t>
            </a:r>
          </a:p>
        </p:txBody>
      </p:sp>
    </p:spTree>
    <p:extLst>
      <p:ext uri="{BB962C8B-B14F-4D97-AF65-F5344CB8AC3E}">
        <p14:creationId xmlns:p14="http://schemas.microsoft.com/office/powerpoint/2010/main" val="1500861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4C371FE-47E8-496D-A94B-BA094FA3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383" y="0"/>
            <a:ext cx="3819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41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EC47-7414-47C2-B56F-9B53B415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" y="6"/>
            <a:ext cx="4797285" cy="1364974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th-TH" sz="5401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ตัวอย่างการทำงาน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25A2A-762F-4D25-899C-ACE2783F4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2" y="2381252"/>
            <a:ext cx="4489175" cy="336688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334E5D-494F-43A3-BF86-F880B1859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41" y="2381254"/>
            <a:ext cx="5904969" cy="1364974"/>
          </a:xfrm>
        </p:spPr>
        <p:txBody>
          <a:bodyPr>
            <a:normAutofit/>
          </a:bodyPr>
          <a:lstStyle/>
          <a:p>
            <a:r>
              <a:rPr lang="th-TH" dirty="0"/>
              <a:t>ต่อตัวบอร์ด </a:t>
            </a:r>
            <a:r>
              <a:rPr lang="en-US" dirty="0"/>
              <a:t>arduino</a:t>
            </a:r>
            <a:r>
              <a:rPr lang="th-TH" dirty="0"/>
              <a:t> หรือ </a:t>
            </a:r>
            <a:r>
              <a:rPr lang="en-US" dirty="0"/>
              <a:t>nodmcu </a:t>
            </a:r>
            <a:r>
              <a:rPr lang="th-TH" dirty="0"/>
              <a:t>เข้ากับคอมพิวเตอร์เพื่อเชื่อมต่อ</a:t>
            </a:r>
            <a:endParaRPr lang="en-US" dirty="0"/>
          </a:p>
          <a:p>
            <a:pPr lvl="0"/>
            <a:endParaRPr lang="th-TH" u="sng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E43C7B-A41C-4174-92C7-EC9E54D75057}"/>
              </a:ext>
            </a:extLst>
          </p:cNvPr>
          <p:cNvSpPr txBox="1">
            <a:spLocks/>
          </p:cNvSpPr>
          <p:nvPr/>
        </p:nvSpPr>
        <p:spPr>
          <a:xfrm>
            <a:off x="191034" y="4491941"/>
            <a:ext cx="5904969" cy="1364974"/>
          </a:xfrm>
          <a:prstGeom prst="rect">
            <a:avLst/>
          </a:prstGeom>
        </p:spPr>
        <p:txBody>
          <a:bodyPr vert="horz" lIns="91442" tIns="45721" rIns="91442" bIns="45721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เปิดโปรแกรม </a:t>
            </a:r>
            <a:r>
              <a:rPr lang="en-US" dirty="0"/>
              <a:t>arduino</a:t>
            </a:r>
            <a:r>
              <a:rPr lang="th-TH" dirty="0"/>
              <a:t> </a:t>
            </a:r>
            <a:r>
              <a:rPr lang="en-US" dirty="0"/>
              <a:t>ide </a:t>
            </a:r>
            <a:r>
              <a:rPr lang="th-TH" dirty="0"/>
              <a:t>เพื่อเขียนโค้ดคำสั่งป้อนลงไปที่ตัวบอร์ด </a:t>
            </a:r>
            <a:r>
              <a:rPr lang="en-US" dirty="0"/>
              <a:t>arduino</a:t>
            </a:r>
          </a:p>
          <a:p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087121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61EF054-0441-4D90-B395-D706FCDDD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739" y="11"/>
            <a:ext cx="6380260" cy="685008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2DE0821-459C-4A4B-BF07-C678F88A691F}"/>
              </a:ext>
            </a:extLst>
          </p:cNvPr>
          <p:cNvSpPr txBox="1">
            <a:spLocks/>
          </p:cNvSpPr>
          <p:nvPr/>
        </p:nvSpPr>
        <p:spPr>
          <a:xfrm>
            <a:off x="7" y="8"/>
            <a:ext cx="2514596" cy="102869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2" tIns="45721" rIns="91442" bIns="45721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l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5401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ตัวอย่างโค้ดที่เขียน</a:t>
            </a:r>
          </a:p>
        </p:txBody>
      </p:sp>
    </p:spTree>
    <p:extLst>
      <p:ext uri="{BB962C8B-B14F-4D97-AF65-F5344CB8AC3E}">
        <p14:creationId xmlns:p14="http://schemas.microsoft.com/office/powerpoint/2010/main" val="1664915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A2DE0821-459C-4A4B-BF07-C678F88A691F}"/>
              </a:ext>
            </a:extLst>
          </p:cNvPr>
          <p:cNvSpPr txBox="1">
            <a:spLocks/>
          </p:cNvSpPr>
          <p:nvPr/>
        </p:nvSpPr>
        <p:spPr>
          <a:xfrm>
            <a:off x="7" y="8"/>
            <a:ext cx="2514596" cy="102869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2" tIns="45721" rIns="91442" bIns="45721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l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5401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ตัวอย่างโค้ดที่เขียน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144FA3-A1C0-4384-9646-167D7DE155F9}"/>
              </a:ext>
            </a:extLst>
          </p:cNvPr>
          <p:cNvSpPr txBox="1"/>
          <p:nvPr/>
        </p:nvSpPr>
        <p:spPr>
          <a:xfrm>
            <a:off x="8102603" y="1409704"/>
            <a:ext cx="423514" cy="1015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002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790444-FFCB-4802-8327-3EE8004D8A6A}"/>
              </a:ext>
            </a:extLst>
          </p:cNvPr>
          <p:cNvSpPr txBox="1"/>
          <p:nvPr/>
        </p:nvSpPr>
        <p:spPr>
          <a:xfrm>
            <a:off x="9169403" y="3425046"/>
            <a:ext cx="423514" cy="1015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002" dirty="0">
                <a:solidFill>
                  <a:srgbClr val="00B050"/>
                </a:solidFill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F7D5C-CFD4-4925-A998-A548C4CE5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595" y="615958"/>
            <a:ext cx="9326277" cy="610637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477801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A2DE0821-459C-4A4B-BF07-C678F88A691F}"/>
              </a:ext>
            </a:extLst>
          </p:cNvPr>
          <p:cNvSpPr txBox="1">
            <a:spLocks/>
          </p:cNvSpPr>
          <p:nvPr/>
        </p:nvSpPr>
        <p:spPr>
          <a:xfrm>
            <a:off x="7" y="8"/>
            <a:ext cx="2514596" cy="102869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2" tIns="45721" rIns="91442" bIns="45721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l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5401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ตัวอย่างโค้ดที่เขียน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144FA3-A1C0-4384-9646-167D7DE155F9}"/>
              </a:ext>
            </a:extLst>
          </p:cNvPr>
          <p:cNvSpPr txBox="1"/>
          <p:nvPr/>
        </p:nvSpPr>
        <p:spPr>
          <a:xfrm>
            <a:off x="8102603" y="1409704"/>
            <a:ext cx="423514" cy="1015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002" dirty="0">
                <a:solidFill>
                  <a:srgbClr val="00B050"/>
                </a:solidFill>
              </a:rPr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410D3-3739-4FA9-99A1-CB731D3C4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317" y="218836"/>
            <a:ext cx="5186388" cy="641242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73308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A2DE0821-459C-4A4B-BF07-C678F88A691F}"/>
              </a:ext>
            </a:extLst>
          </p:cNvPr>
          <p:cNvSpPr txBox="1">
            <a:spLocks/>
          </p:cNvSpPr>
          <p:nvPr/>
        </p:nvSpPr>
        <p:spPr>
          <a:xfrm>
            <a:off x="7" y="8"/>
            <a:ext cx="2514596" cy="102869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2" tIns="45721" rIns="91442" bIns="45721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l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5401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ตัวอย่างโค้ดที่เขียน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144FA3-A1C0-4384-9646-167D7DE155F9}"/>
              </a:ext>
            </a:extLst>
          </p:cNvPr>
          <p:cNvSpPr txBox="1"/>
          <p:nvPr/>
        </p:nvSpPr>
        <p:spPr>
          <a:xfrm>
            <a:off x="8102603" y="1409704"/>
            <a:ext cx="423514" cy="1015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002" dirty="0">
                <a:solidFill>
                  <a:srgbClr val="00B050"/>
                </a:solidFill>
              </a:rPr>
              <a:t>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62084-A785-4E8E-B6B4-DFB3A2886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145" y="150581"/>
            <a:ext cx="5097717" cy="655684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063615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A2DE0821-459C-4A4B-BF07-C678F88A691F}"/>
              </a:ext>
            </a:extLst>
          </p:cNvPr>
          <p:cNvSpPr txBox="1">
            <a:spLocks/>
          </p:cNvSpPr>
          <p:nvPr/>
        </p:nvSpPr>
        <p:spPr>
          <a:xfrm>
            <a:off x="7" y="8"/>
            <a:ext cx="2514596" cy="102869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2" tIns="45721" rIns="91442" bIns="45721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l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5401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ตัวอย่างโค้ดที่เขียน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5AFBD-DF3A-4C25-B1C3-EB2708F51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73" y="394870"/>
            <a:ext cx="6535061" cy="606827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654803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A2DE0821-459C-4A4B-BF07-C678F88A691F}"/>
              </a:ext>
            </a:extLst>
          </p:cNvPr>
          <p:cNvSpPr txBox="1">
            <a:spLocks/>
          </p:cNvSpPr>
          <p:nvPr/>
        </p:nvSpPr>
        <p:spPr>
          <a:xfrm>
            <a:off x="7" y="8"/>
            <a:ext cx="2514596" cy="102869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2" tIns="45721" rIns="91442" bIns="45721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l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5401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ตัวอย่างโค้ดที่เขียน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EC6A2-CA1C-4ABB-AD1C-99D7A63DE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01" y="375818"/>
            <a:ext cx="5868219" cy="610637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132846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A2DE0821-459C-4A4B-BF07-C678F88A691F}"/>
              </a:ext>
            </a:extLst>
          </p:cNvPr>
          <p:cNvSpPr txBox="1">
            <a:spLocks/>
          </p:cNvSpPr>
          <p:nvPr/>
        </p:nvSpPr>
        <p:spPr>
          <a:xfrm>
            <a:off x="7" y="8"/>
            <a:ext cx="2514596" cy="102869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2" tIns="45721" rIns="91442" bIns="45721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l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5401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ตัวอย่างโค้ดที่เขียน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44FBF-F859-4C22-8C4E-4FE9533C8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3" y="1164850"/>
            <a:ext cx="10490201" cy="558708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5B4120-7478-4FB4-A053-D24F7A10C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141" y="-71731"/>
            <a:ext cx="6793964" cy="1364974"/>
          </a:xfrm>
        </p:spPr>
        <p:txBody>
          <a:bodyPr>
            <a:normAutofit/>
          </a:bodyPr>
          <a:lstStyle/>
          <a:p>
            <a:r>
              <a:rPr lang="th-TH" sz="3600" b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ทำการอัพโหลดคำสั่งลงบนตัวบอร์ด </a:t>
            </a:r>
            <a:r>
              <a:rPr lang="en-US" sz="3600" b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arduino</a:t>
            </a:r>
            <a:endParaRPr lang="th-TH" sz="3600" b="1" u="sng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4074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AE77572-0389-4CDB-B35A-47B802A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" y="6"/>
            <a:ext cx="4797285" cy="1364974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5401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FT</a:t>
            </a:r>
            <a:endParaRPr lang="th-TH" sz="5401" b="1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5B918B-A2B1-4D39-8B0C-2D1C622B65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9"/>
          <a:stretch/>
        </p:blipFill>
        <p:spPr>
          <a:xfrm>
            <a:off x="376170" y="1842056"/>
            <a:ext cx="11439678" cy="453224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13D258-C738-43A1-AC40-721EB7754187}"/>
              </a:ext>
            </a:extLst>
          </p:cNvPr>
          <p:cNvSpPr/>
          <p:nvPr/>
        </p:nvSpPr>
        <p:spPr>
          <a:xfrm>
            <a:off x="5194854" y="128065"/>
            <a:ext cx="6096002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</a:rPr>
              <a:t>Ft </a:t>
            </a:r>
            <a:r>
              <a:rPr lang="th-TH" sz="2400" b="1" dirty="0">
                <a:latin typeface="tahoma" panose="020B0604030504040204" pitchFamily="34" charset="0"/>
              </a:rPr>
              <a:t>ย่อมาจากคำว่า </a:t>
            </a:r>
            <a:r>
              <a:rPr lang="en-US" sz="2400" b="1" dirty="0">
                <a:latin typeface="tahoma" panose="020B0604030504040204" pitchFamily="34" charset="0"/>
              </a:rPr>
              <a:t>Float time  </a:t>
            </a:r>
            <a:r>
              <a:rPr lang="th-TH" sz="2400" b="1" dirty="0">
                <a:latin typeface="tahoma" panose="020B0604030504040204" pitchFamily="34" charset="0"/>
              </a:rPr>
              <a:t>มีความหมายว่า การลอยค่าของต้นทุนการผลิตไฟฟ้าที่การไฟฟ้าไม่สามารถควบคุมได้  เช่น  ราคาเชื้อเพลิง อัตราเงินเฟ้อ อัตราแลกเปลี่ยนเงินตราต่างประเทศ เป็นต้น ตามช่วงเวลาต่าง ๆ ที่ใช้เป็นกรอบในการคำนวณ</a:t>
            </a:r>
            <a:endParaRPr lang="th-TH" sz="2400" b="1" dirty="0"/>
          </a:p>
        </p:txBody>
      </p:sp>
    </p:spTree>
    <p:extLst>
      <p:ext uri="{BB962C8B-B14F-4D97-AF65-F5344CB8AC3E}">
        <p14:creationId xmlns:p14="http://schemas.microsoft.com/office/powerpoint/2010/main" val="4214117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EC47-7414-47C2-B56F-9B53B415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" y="6"/>
            <a:ext cx="4797285" cy="1364974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th-TH" sz="5401" b="1" cap="none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ผู้จักทำโครงงาน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6D88A6-E012-44F3-B3BB-D14A7E4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297" y="1861934"/>
            <a:ext cx="2484780" cy="2484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D90C7D-C361-4F7D-A53A-E8BDC0B6E978}"/>
              </a:ext>
            </a:extLst>
          </p:cNvPr>
          <p:cNvSpPr txBox="1"/>
          <p:nvPr/>
        </p:nvSpPr>
        <p:spPr>
          <a:xfrm>
            <a:off x="3795529" y="4575040"/>
            <a:ext cx="460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นาย ณัฐชนน จันทร์สวัสดิ์ 5901108041</a:t>
            </a:r>
          </a:p>
        </p:txBody>
      </p:sp>
    </p:spTree>
    <p:extLst>
      <p:ext uri="{BB962C8B-B14F-4D97-AF65-F5344CB8AC3E}">
        <p14:creationId xmlns:p14="http://schemas.microsoft.com/office/powerpoint/2010/main" val="3500387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AE77572-0389-4CDB-B35A-47B802A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" y="6"/>
            <a:ext cx="4797285" cy="1364974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5401" b="1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thingspeak</a:t>
            </a:r>
            <a:endParaRPr lang="th-TH" sz="5401" b="1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13D258-C738-43A1-AC40-721EB7754187}"/>
              </a:ext>
            </a:extLst>
          </p:cNvPr>
          <p:cNvSpPr/>
          <p:nvPr/>
        </p:nvSpPr>
        <p:spPr>
          <a:xfrm>
            <a:off x="304804" y="2521068"/>
            <a:ext cx="87994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en-US" sz="2800" b="1" dirty="0">
                <a:latin typeface="tahoma" panose="020B0604030504040204" pitchFamily="34" charset="0"/>
              </a:rPr>
              <a:t>	</a:t>
            </a:r>
            <a:r>
              <a:rPr lang="en-US" sz="2800" b="1" dirty="0" err="1">
                <a:latin typeface="tahoma" panose="020B0604030504040204" pitchFamily="34" charset="0"/>
              </a:rPr>
              <a:t>Thingspeak</a:t>
            </a:r>
            <a:r>
              <a:rPr lang="en-US" sz="2800" b="1" dirty="0">
                <a:latin typeface="tahoma" panose="020B0604030504040204" pitchFamily="34" charset="0"/>
              </a:rPr>
              <a:t> </a:t>
            </a:r>
            <a:r>
              <a:rPr lang="th-TH" sz="2800" b="1" dirty="0">
                <a:latin typeface="tahoma" panose="020B0604030504040204" pitchFamily="34" charset="0"/>
              </a:rPr>
              <a:t>เป็นที่ให้บริการเพื่อเก็บข้อมูลแบบเรียลไทม์ (</a:t>
            </a:r>
            <a:r>
              <a:rPr lang="en-US" sz="2800" b="1" dirty="0">
                <a:latin typeface="tahoma" panose="020B0604030504040204" pitchFamily="34" charset="0"/>
              </a:rPr>
              <a:t>Real-time) </a:t>
            </a:r>
            <a:r>
              <a:rPr lang="th-TH" sz="2800" b="1" dirty="0">
                <a:latin typeface="tahoma" panose="020B0604030504040204" pitchFamily="34" charset="0"/>
              </a:rPr>
              <a:t>โดยข้อมูลที่ส่งขึ้นไปจะแสดงข้อมูลในรูปแบบกราฟ สามารถอัดเดทข้อมูล หรือเรียกดูจากที่ใดก็ได้ ซึ่งก็คล้าย ๆ กับ </a:t>
            </a:r>
            <a:r>
              <a:rPr lang="en-US" sz="2800" b="1" dirty="0">
                <a:latin typeface="tahoma" panose="020B0604030504040204" pitchFamily="34" charset="0"/>
              </a:rPr>
              <a:t>netpie.io </a:t>
            </a:r>
            <a:r>
              <a:rPr lang="th-TH" sz="2800" b="1" dirty="0">
                <a:latin typeface="tahoma" panose="020B0604030504040204" pitchFamily="34" charset="0"/>
              </a:rPr>
              <a:t>แต่สิ่งที่ต่างกัน คือ </a:t>
            </a:r>
            <a:r>
              <a:rPr lang="en-US" sz="2800" b="1" dirty="0" err="1">
                <a:latin typeface="tahoma" panose="020B0604030504040204" pitchFamily="34" charset="0"/>
              </a:rPr>
              <a:t>Thingspeak</a:t>
            </a:r>
            <a:r>
              <a:rPr lang="en-US" sz="2800" b="1" dirty="0">
                <a:latin typeface="tahoma" panose="020B0604030504040204" pitchFamily="34" charset="0"/>
              </a:rPr>
              <a:t> </a:t>
            </a:r>
            <a:r>
              <a:rPr lang="th-TH" sz="2800" b="1" dirty="0">
                <a:latin typeface="tahoma" panose="020B0604030504040204" pitchFamily="34" charset="0"/>
              </a:rPr>
              <a:t>จะแสดงผลข้อมูลในรูปแบบกราฟ</a:t>
            </a:r>
            <a:endParaRPr lang="th-TH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E3610-8A2B-4437-AF1E-1A001BBDA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414" y="5780982"/>
            <a:ext cx="2485186" cy="7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83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AE77572-0389-4CDB-B35A-47B802A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" y="6"/>
            <a:ext cx="4797285" cy="1364974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5401" b="1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thingspeak</a:t>
            </a:r>
            <a:endParaRPr lang="th-TH" sz="5401" b="1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A79F3F-41F9-4EDF-A2B2-42CF8AD07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48" y="2564181"/>
            <a:ext cx="5229308" cy="266392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692A5-5A2D-4AE7-9F56-1A954FA49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011" y="2564181"/>
            <a:ext cx="4650558" cy="266392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59157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AE77572-0389-4CDB-B35A-47B802A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" y="6"/>
            <a:ext cx="4797285" cy="1364974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th-TH" sz="5401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การใช้งาน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ED2F1-53F1-4B59-B4AB-76AE737B42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88" b="15363"/>
          <a:stretch/>
        </p:blipFill>
        <p:spPr>
          <a:xfrm>
            <a:off x="376920" y="1948073"/>
            <a:ext cx="5103628" cy="421419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40A2C8-4A7D-463B-AFB5-A7622277E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443" y="1971269"/>
            <a:ext cx="5103628" cy="430235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4217286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AE77572-0389-4CDB-B35A-47B802A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" y="6"/>
            <a:ext cx="4797285" cy="1364974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th-TH" sz="5401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การใช้งาน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176132-0A00-4BEB-A714-6C962EECB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2" y="1552907"/>
            <a:ext cx="3756990" cy="500932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11E9FA-E10D-4A48-9876-10ADFA5DE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09" y="1552907"/>
            <a:ext cx="3727868" cy="500932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391513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AE77572-0389-4CDB-B35A-47B802A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" y="6"/>
            <a:ext cx="4797285" cy="1364974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th-TH" sz="5401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แสดงผล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82B4A-60D1-4515-87CF-C31DDA2C7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16" y="297880"/>
            <a:ext cx="3148619" cy="6262251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324FA0-32D4-44F2-A930-7024C5FAD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806" y="2486894"/>
            <a:ext cx="2476492" cy="2476492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271747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AE77572-0389-4CDB-B35A-47B802A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" y="6"/>
            <a:ext cx="4797285" cy="1364974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th-TH" sz="5401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แสดงผล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50384-43DB-449F-99BE-B8E321F8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73" y="411160"/>
            <a:ext cx="6474512" cy="603569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FD5000-3287-47FF-835E-B5A084AA0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8" y="3611220"/>
            <a:ext cx="4333465" cy="72224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324089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AE77572-0389-4CDB-B35A-47B802A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" y="6"/>
            <a:ext cx="4797285" cy="1364974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th-TH" sz="2800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แจ้งเตือนค่าไฟฟ้า</a:t>
            </a:r>
            <a:r>
              <a:rPr lang="th-TH" sz="2800" b="1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ต่างๆ</a:t>
            </a:r>
            <a:r>
              <a:rPr lang="th-TH" sz="2800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และเมื่อใช้กระแสไฟฟ้าเกิน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7A417-2D79-40BE-B5AF-CBC05CA45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050" y="1500809"/>
            <a:ext cx="6275733" cy="460826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A0FF78-4A3F-49BC-93CA-F6A4E132E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52" y="2700131"/>
            <a:ext cx="2282686" cy="228268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68584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AE77572-0389-4CDB-B35A-47B802A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" y="6"/>
            <a:ext cx="4797285" cy="1364974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th-TH" sz="5401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แสดงผล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0BBE27-5482-48F2-8459-CEEDE953A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28" y="1625253"/>
            <a:ext cx="9336955" cy="49345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3273255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EC47-7414-47C2-B56F-9B53B415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" y="6"/>
            <a:ext cx="4797285" cy="1364974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th-TH" sz="5401" b="1" cap="none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ประโยชน์ที่ได้รับ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1FA08-06D7-4C1A-BD31-60617B68A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54" y="2163431"/>
            <a:ext cx="10878309" cy="3124201"/>
          </a:xfrm>
        </p:spPr>
        <p:txBody>
          <a:bodyPr>
            <a:normAutofit lnSpcReduction="10000"/>
          </a:bodyPr>
          <a:lstStyle/>
          <a:p>
            <a:pPr lvl="0"/>
            <a:r>
              <a:rPr lang="th-TH" sz="4400" dirty="0">
                <a:effectLst/>
              </a:rPr>
              <a:t>สามารถคำนวณการใช้ปริมาณไฟฟ้าต่อเดือนได้ด้วยตนเอง</a:t>
            </a:r>
          </a:p>
          <a:p>
            <a:pPr lvl="0"/>
            <a:r>
              <a:rPr lang="th-TH" sz="4400" dirty="0">
                <a:effectLst/>
              </a:rPr>
              <a:t>สามารถบริหารจัดการการใช้ไฟฟ้าได้อย่างมีประสิทธิภาพให้เกิดประโยชน์สูงสุดและประหยัดพลังงานเพื่อลดค่าใช้จ่าย</a:t>
            </a:r>
          </a:p>
          <a:p>
            <a:pPr lvl="0"/>
            <a:r>
              <a:rPr lang="th-TH" sz="4400" dirty="0">
                <a:effectLst/>
              </a:rPr>
              <a:t>สามารถเลือกซื้อเครื่องใช้ไฟฟ้าได้เหมาะสมตามการใช้งาน</a:t>
            </a:r>
          </a:p>
          <a:p>
            <a:pPr marL="0" indent="0"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82014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EC47-7414-47C2-B56F-9B53B415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4719" y="5493029"/>
            <a:ext cx="4797285" cy="1364974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5401" b="1" cap="none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endParaRPr lang="th-TH" sz="5401" b="1" cap="none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1849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EC47-7414-47C2-B56F-9B53B415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" y="6"/>
            <a:ext cx="4797285" cy="1364974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th-TH" sz="5401" b="1" cap="none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หลักการและเหตุผล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1FA08-06D7-4C1A-BD31-60617B68A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7" y="1908325"/>
            <a:ext cx="11118574" cy="5254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3200" dirty="0"/>
              <a:t>	เนื่องจากไฟฟ้าอาจเป็นปัจจัยที่ 5 ของมนุษย์เลยก็ว่าได้ สิ่งอำนวยความสะดวกในชีวิตประจำวันหลาย ๆ อย่างมักใช้ไฟฟ้าเป็นตัวให้พลังงาน ไฟฟ้าจึงได้เข้าไปอยู่ในทุกส่วนของการดำเนินชีวิตของมนุษย์ ทั้งการคมนาคม การติดต่อสื่อสาร การเผยแพร่สื่อโฆษณา และการรับความบันเทิงภายในบ้าน ทั้งนี้เอง เนื่องจากความจำเป็นในการใช้ไฟฟ้า มักตามมาด้วยค่าใช้จ่ายจำนวนมาก และการเลือกซื้อเครื่องใช้ไฟฟ้าผิดประเภทก็อาจก่อให้เกิดปัญหาทั้งด้านค่าใช้จ่าย และความปลอดภัยต่อการใช้งาน</a:t>
            </a:r>
          </a:p>
          <a:p>
            <a:pPr marL="0" indent="0">
              <a:buNone/>
            </a:pPr>
            <a:r>
              <a:rPr lang="th-TH" sz="3200" dirty="0"/>
              <a:t>	ดังนั้นโครงงานนี้จัดทำขึ้นเพื่อแนะนำวิธีที่ใช้คำนวณอัตราการใช้พลังงานไฟฟ้าเหล่านั้น เพื่อเป็นข้อมูลให้ทราบถึงพลังงานที่สูญเสียไปกับอุปกรณ์เหล่านั้น ช่วยประเมินผลการใช้พลังงานไฟฟ้าในรูปแบบต่าง ๆ และสามารถควบคุมค่าใช้จ่ายได้อย่างเหมาะสม</a:t>
            </a:r>
          </a:p>
          <a:p>
            <a:pPr marL="0" indent="0">
              <a:buNone/>
            </a:pP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1819174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EC47-7414-47C2-B56F-9B53B415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" y="6"/>
            <a:ext cx="4797285" cy="1364974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th-TH" sz="5401" b="1" cap="none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วัตถุประสงค์ของโ</a:t>
            </a:r>
            <a:r>
              <a:rPr lang="th-TH" sz="5401" b="1" cap="none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คร</a:t>
            </a:r>
            <a:r>
              <a:rPr lang="th-TH" sz="5401" b="1" cap="none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งาน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1FA08-06D7-4C1A-BD31-60617B68A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54" y="2163431"/>
            <a:ext cx="10878309" cy="3124201"/>
          </a:xfrm>
        </p:spPr>
        <p:txBody>
          <a:bodyPr>
            <a:normAutofit lnSpcReduction="10000"/>
          </a:bodyPr>
          <a:lstStyle/>
          <a:p>
            <a:pPr lvl="0"/>
            <a:r>
              <a:rPr lang="th-TH" sz="4400" dirty="0">
                <a:effectLst/>
              </a:rPr>
              <a:t>เพื่อคำนวณการใช้ปริมาณไฟฟ้าต่อเดือน</a:t>
            </a:r>
            <a:endParaRPr lang="en-US" sz="4400" dirty="0">
              <a:effectLst/>
            </a:endParaRPr>
          </a:p>
          <a:p>
            <a:pPr lvl="0"/>
            <a:r>
              <a:rPr lang="th-TH" sz="4400" dirty="0">
                <a:effectLst/>
              </a:rPr>
              <a:t>เพื่อให้สามารถบริหารจัดการ การใช้ไฟฟ้าได้มีประสิทธิภาพและการประหยัดพลังงานสูงสุด</a:t>
            </a:r>
            <a:endParaRPr lang="en-US" sz="4400" dirty="0">
              <a:effectLst/>
            </a:endParaRPr>
          </a:p>
          <a:p>
            <a:pPr lvl="0"/>
            <a:r>
              <a:rPr lang="th-TH" sz="4400" dirty="0">
                <a:effectLst/>
              </a:rPr>
              <a:t>เพื่อเป็นแนวทางในการเลือกซื้อเครื่องใช้ไฟฟ้าได้อย่างเหมาะสม</a:t>
            </a:r>
            <a:endParaRPr lang="en-US" sz="4400" dirty="0">
              <a:effectLst/>
            </a:endParaRPr>
          </a:p>
          <a:p>
            <a:pPr marL="0" indent="0"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59974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EC47-7414-47C2-B56F-9B53B415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" y="6"/>
            <a:ext cx="4797285" cy="1364974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th-TH" sz="5401" b="1" cap="none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ขอบเขตโครงงาน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1FA08-06D7-4C1A-BD31-60617B68A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54" y="2163431"/>
            <a:ext cx="10878309" cy="3124201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th-TH" sz="4400" dirty="0">
                <a:effectLst/>
              </a:rPr>
              <a:t>สามารถอ่านค่าออกมาได้ทั้งแรงดันไฟฟ้า และกระแสไฟฟ้า</a:t>
            </a:r>
          </a:p>
          <a:p>
            <a:pPr lvl="0"/>
            <a:r>
              <a:rPr lang="th-TH" sz="4400" dirty="0">
                <a:effectLst/>
              </a:rPr>
              <a:t>คำนวณออกมาเป็นค่าไฟฟ้า</a:t>
            </a:r>
          </a:p>
          <a:p>
            <a:pPr lvl="0"/>
            <a:r>
              <a:rPr lang="th-TH" sz="4400" dirty="0">
                <a:effectLst/>
              </a:rPr>
              <a:t>ส่งข้อมูลแสดงผลขึ้นแอพผ่านสมาร์ทโฟนได้ง่าย</a:t>
            </a:r>
          </a:p>
          <a:p>
            <a:pPr lvl="0"/>
            <a:r>
              <a:rPr lang="th-TH" sz="4400" dirty="0">
                <a:effectLst/>
              </a:rPr>
              <a:t>ส่งข้อมูลขึ้นไปเก็บฐานข้อมูลไว้ดูย้อนหลังเพื่อวิเคราะห์</a:t>
            </a:r>
          </a:p>
          <a:p>
            <a:pPr marL="0" indent="0"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8775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EC47-7414-47C2-B56F-9B53B415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" y="6"/>
            <a:ext cx="4797285" cy="1364974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th-TH" sz="5401" b="1" cap="none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ขอบเขตโครงงาน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1FA08-06D7-4C1A-BD31-60617B68A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54" y="2163431"/>
            <a:ext cx="10878309" cy="3124201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th-TH" sz="4400" dirty="0">
                <a:effectLst/>
              </a:rPr>
              <a:t>สามารถอ่านค่าออกมาได้ทั้งแรงดันไฟฟ้า และกระแสไฟฟ้า</a:t>
            </a:r>
          </a:p>
          <a:p>
            <a:pPr lvl="0"/>
            <a:r>
              <a:rPr lang="th-TH" sz="4400" dirty="0">
                <a:effectLst/>
              </a:rPr>
              <a:t>คำนวณออกมาเป็นค่าไฟฟ้า</a:t>
            </a:r>
          </a:p>
          <a:p>
            <a:pPr lvl="0"/>
            <a:r>
              <a:rPr lang="th-TH" sz="4400" dirty="0">
                <a:effectLst/>
              </a:rPr>
              <a:t>ส่งข้อมูลแสดงผลขึ้นแอพผ่านสมาร์ทโฟนได้ง่าย</a:t>
            </a:r>
          </a:p>
          <a:p>
            <a:pPr lvl="0"/>
            <a:r>
              <a:rPr lang="th-TH" sz="4400" dirty="0">
                <a:effectLst/>
              </a:rPr>
              <a:t>ส่งข้อมูลขึ้นไปเก็บฐานข้อมูลไว้ดูย้อนหลัง</a:t>
            </a:r>
          </a:p>
          <a:p>
            <a:pPr marL="0" indent="0"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9622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EC47-7414-47C2-B56F-9B53B415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" y="6"/>
            <a:ext cx="4797285" cy="1364974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th-TH" sz="5401" b="1" cap="none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อุปกรณ์ใน</a:t>
            </a:r>
            <a:r>
              <a:rPr lang="th-TH" sz="5401" b="1" cap="none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การทำ</a:t>
            </a:r>
            <a:r>
              <a:rPr lang="th-TH" sz="5401" b="1" cap="none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โครงงาน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1FA08-06D7-4C1A-BD31-60617B68A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24877"/>
            <a:ext cx="6645102" cy="778567"/>
          </a:xfrm>
        </p:spPr>
        <p:txBody>
          <a:bodyPr>
            <a:normAutofit lnSpcReduction="10000"/>
          </a:bodyPr>
          <a:lstStyle/>
          <a:p>
            <a:pPr lvl="0"/>
            <a:r>
              <a:rPr lang="th-TH" sz="4400" u="sng" dirty="0">
                <a:effectLst/>
              </a:rPr>
              <a:t>บอร์ด </a:t>
            </a:r>
            <a:r>
              <a:rPr lang="en-US" sz="4400" u="sng" dirty="0">
                <a:effectLst/>
              </a:rPr>
              <a:t>arduino</a:t>
            </a:r>
            <a:r>
              <a:rPr lang="th-TH" sz="4400" u="sng" dirty="0">
                <a:effectLst/>
              </a:rPr>
              <a:t> หรือ </a:t>
            </a:r>
            <a:r>
              <a:rPr lang="en-US" sz="4400" u="sng" dirty="0">
                <a:effectLst/>
              </a:rPr>
              <a:t>nodmcu</a:t>
            </a:r>
          </a:p>
          <a:p>
            <a:pPr marL="0" indent="0">
              <a:buNone/>
            </a:pPr>
            <a:endParaRPr lang="th-TH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0107E-0D30-4263-B202-AE8F9731A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112" y="910674"/>
            <a:ext cx="3333751" cy="235267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1E2E12-3567-4643-9730-ACD41AF7D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451" y="1022760"/>
            <a:ext cx="2819193" cy="28191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CD6892-3AB5-40DD-9B1C-6B4A13277F8F}"/>
              </a:ext>
            </a:extLst>
          </p:cNvPr>
          <p:cNvSpPr/>
          <p:nvPr/>
        </p:nvSpPr>
        <p:spPr>
          <a:xfrm>
            <a:off x="295362" y="2432358"/>
            <a:ext cx="5800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/>
              <a:t>เป็นบอร์ดพัฒนาโดยใช้โปรแกรม</a:t>
            </a:r>
            <a:r>
              <a:rPr lang="en-US" sz="2400" dirty="0"/>
              <a:t> Arduino IDE</a:t>
            </a:r>
            <a:r>
              <a:rPr lang="th-TH" sz="2400" dirty="0"/>
              <a:t> ในการเขียนสั่งงานโดยจะมีไวไฟในตัวในการสื่อสารหรือเชื่อมต่อกับอุปกรณ์อิเล็กทรอนิกส์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8617A83-0876-4C21-B383-4B77EA3BB1AA}"/>
              </a:ext>
            </a:extLst>
          </p:cNvPr>
          <p:cNvSpPr txBox="1">
            <a:spLocks/>
          </p:cNvSpPr>
          <p:nvPr/>
        </p:nvSpPr>
        <p:spPr>
          <a:xfrm>
            <a:off x="78693" y="3680378"/>
            <a:ext cx="6824871" cy="830997"/>
          </a:xfrm>
          <a:prstGeom prst="rect">
            <a:avLst/>
          </a:prstGeom>
        </p:spPr>
        <p:txBody>
          <a:bodyPr vert="horz" lIns="91442" tIns="45721" rIns="91442" bIns="45721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u="sng" dirty="0">
                <a:effectLst/>
              </a:rPr>
              <a:t>PZEM-004T V3 AC Digital Power Energy</a:t>
            </a:r>
            <a:endParaRPr lang="th-TH" sz="4400" u="sn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737030-E325-40C0-A584-3F9781066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106" y="3717655"/>
            <a:ext cx="3333749" cy="223211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218FFE-CE9B-48FC-BC24-415391D5EE51}"/>
              </a:ext>
            </a:extLst>
          </p:cNvPr>
          <p:cNvSpPr/>
          <p:nvPr/>
        </p:nvSpPr>
        <p:spPr>
          <a:xfrm>
            <a:off x="313894" y="4928406"/>
            <a:ext cx="6096002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400" dirty="0"/>
              <a:t>โมดูลวัดการใช้พลังงานไฟฟ้า ใช้วัดแรงดันไฟฟ้าของไฟบ้าน วัดค่ากระแสไฟฟ้าของอุปกรณ์ไฟฟ้าที่ใช้ วัดค่ากำลังไฟฟ้า และวัดค่ากำลังไฟฟ้าต่อชั่วโมง (</a:t>
            </a:r>
            <a:r>
              <a:rPr lang="en-US" sz="2400" dirty="0" err="1"/>
              <a:t>Wh</a:t>
            </a:r>
            <a:r>
              <a:rPr lang="en-US" sz="2400" dirty="0"/>
              <a:t>) </a:t>
            </a:r>
            <a:r>
              <a:rPr lang="th-TH" sz="2400" dirty="0"/>
              <a:t>ซึ่งสามารถนำค่าเหล่านี้ไปใช้คำนวณค่าไฟฟ้าได้ หรือวัดการใช้พลังงานของเครื่องใช้ไฟฟ้าแต่ละชิ้น</a:t>
            </a:r>
          </a:p>
        </p:txBody>
      </p:sp>
    </p:spTree>
    <p:extLst>
      <p:ext uri="{BB962C8B-B14F-4D97-AF65-F5344CB8AC3E}">
        <p14:creationId xmlns:p14="http://schemas.microsoft.com/office/powerpoint/2010/main" val="179715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EC47-7414-47C2-B56F-9B53B415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6"/>
            <a:ext cx="5194852" cy="1364974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th-TH" sz="5401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อุปกรณ์ใน</a:t>
            </a:r>
            <a:r>
              <a:rPr lang="th-TH" sz="5401" b="1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การทำ</a:t>
            </a:r>
            <a:r>
              <a:rPr lang="th-TH" sz="5401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โครงงาน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1FA08-06D7-4C1A-BD31-60617B68A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3" y="1821661"/>
            <a:ext cx="2213148" cy="1364974"/>
          </a:xfrm>
        </p:spPr>
        <p:txBody>
          <a:bodyPr>
            <a:normAutofit/>
          </a:bodyPr>
          <a:lstStyle/>
          <a:p>
            <a:pPr lvl="0"/>
            <a:r>
              <a:rPr lang="th-TH" sz="4400" u="sng" dirty="0"/>
              <a:t>ปลั๊กไฟ</a:t>
            </a:r>
            <a:endParaRPr lang="th-TH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39794-1D46-4CD2-AAB0-CAA86FABA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76" y="1275481"/>
            <a:ext cx="2637182" cy="263718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877B132-0C78-48CF-BEE7-D533A88BE8F3}"/>
              </a:ext>
            </a:extLst>
          </p:cNvPr>
          <p:cNvSpPr txBox="1">
            <a:spLocks/>
          </p:cNvSpPr>
          <p:nvPr/>
        </p:nvSpPr>
        <p:spPr>
          <a:xfrm>
            <a:off x="6" y="3671377"/>
            <a:ext cx="2213148" cy="1364974"/>
          </a:xfrm>
          <a:prstGeom prst="rect">
            <a:avLst/>
          </a:prstGeom>
        </p:spPr>
        <p:txBody>
          <a:bodyPr vert="horz" lIns="91442" tIns="45721" rIns="91442" bIns="45721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th-TH" sz="4400" u="sng" dirty="0">
                <a:effectLst/>
              </a:rPr>
              <a:t>เต้ารับ</a:t>
            </a:r>
            <a:endParaRPr lang="th-TH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66E397-D523-49E0-A130-ABD6771E1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38" y="3599109"/>
            <a:ext cx="2087220" cy="208722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5743E2-BC87-476F-86B3-927D5C1E99B2}"/>
              </a:ext>
            </a:extLst>
          </p:cNvPr>
          <p:cNvSpPr txBox="1">
            <a:spLocks/>
          </p:cNvSpPr>
          <p:nvPr/>
        </p:nvSpPr>
        <p:spPr>
          <a:xfrm>
            <a:off x="6" y="5477501"/>
            <a:ext cx="2213148" cy="1364974"/>
          </a:xfrm>
          <a:prstGeom prst="rect">
            <a:avLst/>
          </a:prstGeom>
        </p:spPr>
        <p:txBody>
          <a:bodyPr vert="horz" lIns="91442" tIns="45721" rIns="91442" bIns="45721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th-TH" sz="4400" u="sng" dirty="0">
                <a:effectLst/>
              </a:rPr>
              <a:t>สาย</a:t>
            </a:r>
            <a:r>
              <a:rPr lang="th-TH" sz="4400" u="sng" dirty="0" err="1">
                <a:effectLst/>
              </a:rPr>
              <a:t>จั้ม</a:t>
            </a:r>
            <a:endParaRPr lang="th-TH" u="sn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C53D01-1F15-47A0-8B45-12B52FF3A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10" y="5486088"/>
            <a:ext cx="3220208" cy="111381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A839F20-D5EF-47C8-A36E-63A31F00D37C}"/>
              </a:ext>
            </a:extLst>
          </p:cNvPr>
          <p:cNvSpPr txBox="1">
            <a:spLocks/>
          </p:cNvSpPr>
          <p:nvPr/>
        </p:nvSpPr>
        <p:spPr>
          <a:xfrm>
            <a:off x="7235687" y="1943986"/>
            <a:ext cx="3458820" cy="1120324"/>
          </a:xfrm>
          <a:prstGeom prst="rect">
            <a:avLst/>
          </a:prstGeom>
        </p:spPr>
        <p:txBody>
          <a:bodyPr vert="horz" lIns="91442" tIns="45721" rIns="91442" bIns="45721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4400" u="sng" dirty="0"/>
              <a:t>กล่องอิเล็กทรอนิกส์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AE7781-BFEC-4A9E-ABC5-B8FF65E61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88" y="3186636"/>
            <a:ext cx="3810004" cy="267176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737205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639F8C0-249D-4CE7-959A-F41D49F74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83" y="435044"/>
            <a:ext cx="5791834" cy="2993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30D98F-6F2E-4148-BEAF-8BE00F4A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46" y="3875300"/>
            <a:ext cx="6539308" cy="285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810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971</TotalTime>
  <Words>387</Words>
  <Application>Microsoft Office PowerPoint</Application>
  <PresentationFormat>Widescreen</PresentationFormat>
  <Paragraphs>63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Angsana New</vt:lpstr>
      <vt:lpstr>Arial</vt:lpstr>
      <vt:lpstr>Calibri</vt:lpstr>
      <vt:lpstr>Calibri Light</vt:lpstr>
      <vt:lpstr>Century Gothic</vt:lpstr>
      <vt:lpstr>Cordia New</vt:lpstr>
      <vt:lpstr>DilleniaUPC</vt:lpstr>
      <vt:lpstr>tahoma</vt:lpstr>
      <vt:lpstr>Mesh</vt:lpstr>
      <vt:lpstr>Office Theme</vt:lpstr>
      <vt:lpstr>1_Mesh</vt:lpstr>
      <vt:lpstr>คำนวณและวัดค่าไฟฟ้าด้วยIOT </vt:lpstr>
      <vt:lpstr>ผู้จักทำโครงงาน</vt:lpstr>
      <vt:lpstr>หลักการและเหตุผล</vt:lpstr>
      <vt:lpstr>วัตถุประสงค์ของโครงาน</vt:lpstr>
      <vt:lpstr>ขอบเขตโครงงาน</vt:lpstr>
      <vt:lpstr>ขอบเขตโครงงาน</vt:lpstr>
      <vt:lpstr>อุปกรณ์ในการทำโครงงาน</vt:lpstr>
      <vt:lpstr>อุปกรณ์ในการทำโครงงาน</vt:lpstr>
      <vt:lpstr>PowerPoint Presentation</vt:lpstr>
      <vt:lpstr>PowerPoint Presentation</vt:lpstr>
      <vt:lpstr>ตัวอย่างการทำงาน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FT</vt:lpstr>
      <vt:lpstr>thingspeak</vt:lpstr>
      <vt:lpstr>thingspeak</vt:lpstr>
      <vt:lpstr>การใช้งาน</vt:lpstr>
      <vt:lpstr>การใช้งาน</vt:lpstr>
      <vt:lpstr>แสดงผล</vt:lpstr>
      <vt:lpstr>แสดงผล</vt:lpstr>
      <vt:lpstr>แจ้งเตือนค่าไฟฟ้าต่างๆ และเมื่อใช้กระแสไฟฟ้าเกิน</vt:lpstr>
      <vt:lpstr>แสดงผล</vt:lpstr>
      <vt:lpstr>ประโยชน์ที่ได้รับ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วัดค่าไฟฟ้าและประหยัดพลังงานด้วย IOT พร้อมรายงานการใช้ไฟขึ้นฐานข้อมูล</dc:title>
  <dc:creator>Natchanon Chansawat</dc:creator>
  <cp:lastModifiedBy>Natchanon Chansawat</cp:lastModifiedBy>
  <cp:revision>67</cp:revision>
  <dcterms:created xsi:type="dcterms:W3CDTF">2019-11-22T06:28:45Z</dcterms:created>
  <dcterms:modified xsi:type="dcterms:W3CDTF">2019-11-30T00:23:00Z</dcterms:modified>
</cp:coreProperties>
</file>